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Звездное небо как объект изучения астрономии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небо открывает Вселенную прямо над нами.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картина неба выглядит по-разному в городе и за его пределами, зимой и летом, на рассвете и ночью. На вид звезд влияют положение Земли, атмосфера и искусственное освещение.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небо меняется от наблюдения к наблюдению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15 000 К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выше могут достигать поверхности наиболее горячих голубых звезд.
</a:t>
            </a:r>
            <a:endParaRPr lang="en-US" sz="4000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 фотосферы, тем заметнее смещение излучения к коротким волнам и тем «холоднее» выглядит цвет звезды.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астрономические данные о температуре и спектральных классах звезд; закон излучения и смещения Вина.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как участки неба и исторические ориентиры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астрономический союз закрепил 88 созвездий. Вместе они полностью покрывают небесную сферу, поэтому каждый участок неба относится к одному из официальных названий.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группы звезд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не являются физически связанными скоплениями. Это участки небесной сферы, которые помогают упорядочить карту неба и обозначать положение объектов для наблюдений и навигации.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культуры и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многих созвездий пришли из мифов и древних традиций. Поэтому звездное небо сохраняет не только научное, но и культурное значение, связывая астрономию с историей человечества.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Орион, Большая Медведица и Кассиопея легко заметны даже без приборов. Эти созвездия часто служат «опорными точками» для поиска других звезд и ориентирования по сторонам горизонта.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звездных величин логарифмическая: разница в несколько единиц уже означает очень заметное изменение яркости на небе.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величина, тем ярче объект; самые слабые звезды видны только в темном 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астрономические справочные данные: Сириус, Вега, Полярная звезда и предельная видимость невооруженным глазом.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яркость звезд и шкала звездных величин
</a:t>
            </a:r>
            <a:endParaRPr lang="en-US" sz="276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звезд как показатель температуры поверхности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79775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Красноватый оттенок указывает на сравнительно низкую температуру фотосферы. Такие звезды излучают заметную долю энергии в более длинноволновой части спектра и выглядят «холоднее».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775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Желтые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Желтый цвет характерен для звезд, близких к солнечному типу. Их поверхность достаточно горячая, чтобы свет казался ярким и устойчивым, но не смещается к голубой области спектра.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775" y="3648873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звезды имеют более высокую температуру, поэтому их излучение распределено шире по видимому диапазону. На ночном небе они воспринимаются как особенно чистые и яркие.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14650" y="126372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Голубые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цвет связан с очень высокой температурой поверхности. У таких звезд излучение сильнее смещено в коротковолновую область, что делает их самыми горячими среди видимых звезд.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014650" y="2456295"/>
            <a:ext cx="37959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наблюдателю цвет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цвету можно судить не только о температуре, но и о массе, стадии эволюции и физическом состоянии звезды. Это один из главных признаков в астрономической классификации.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звезды по температуре, светимости и эволюционной судьбе.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звезды определяет ее развитие: от долгоживущих карликов до сверхплотных остатков после взрыва сверхновой.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учебные данные по классификации звезд и стадиям звездной эволюции.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звезд и их характеристики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вид звездного неба в течение ночи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физическую причину видимого движения звезд и смены их положения над горизонтом.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полоса через все небо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ночь достаточно темная, Млечный Путь виден как молочная, размытая полоса, пересекающая небосвод. Это не облако и не туман, а видимый с Земли участок диска нашей Галактики, где сосредоточено огромное число звезд.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условия для 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впечатляюще Млечный Путь выглядит вдали от городов, где небо не засвечено фонарями и рекламой. Безлунная ночь и прозрачный воздух позволяют различить его структуру гораздо лучше, чем в условиях городской освещенности.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ценность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Млечного Пути помогает увидеть, что Солнечная система находится внутри Галактики, а не снаружи нее. Наблюдение этой полосы на ночном небе делает строение космического окружения наглядным и запоминающимся.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над темным небом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ясной погоде искусственный свет заметно уменьшает контраст неба и скрывает слабые объекты.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враг наблюдений — засветка; остальные факторы усиливают потери видимости и особенно мешают увидеть тусклые звезды и Млечный Путь.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по основным факторам ухудшения астрономических наблюдений.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снижающие видимость звезд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традициях созвездия получили имена и сюжеты из мифов и легенд. Так небо стало не только ориентиром, но и частью памяти, искусства и мировоззрения разных народов.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астрономии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накопление наблюдений превратило звездное небо в объект научного изучения. Люди начали сравнивать движения светил, строить карты неба и искать закономерности в явлениях.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помогали людям находить путь в море и в пустыне задолго до появления компаса и точных карт. По положению созвездий определяли направление движения и сохраняли курс в ночное время.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появление одних и тех же созвездий связывали со сменой сезонов. Это позволяло заранее планировать посев, сбор урожая и другие работы, зависящие от времени года.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звездного неба для человека
</a:t>
            </a:r>
            <a:endParaRPr lang="en-US" sz="2702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объекты помогают быстро сориентироваться на ночном небе и найти нужное направление или созвездие.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расположены так, что помогают находить север и узнавать сезонные участки неба даже без приборов.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астрономии; общепринятые сведения о видимых ориентирах неба.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ориентиры на звездном небе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86175"/>
            <a:ext cx="3803400" cy="28785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наблюдения звездного неба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93138" y="1189325"/>
            <a:ext cx="1852619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наблюдать вдали от фонарей и крупных дорог, где небо темнее и слабые звезды видны отчетливее. Подойдет открытая площадка с широким обзором горизонта.
</a:t>
            </a:r>
            <a:endParaRPr lang="en-US" sz="1022" dirty="0"/>
          </a:p>
        </p:txBody>
      </p:sp>
      <p:sp>
        <p:nvSpPr>
          <p:cNvPr id="12" name="Text 3"/>
          <p:cNvSpPr txBox="1"/>
          <p:nvPr/>
        </p:nvSpPr>
        <p:spPr>
          <a:xfrm>
            <a:off x="593138" y="2381896"/>
            <a:ext cx="1852619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Дождитесь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Глазу нужно около 15–20 минут, чтобы привыкнуть к темноте. В это время не стоит смотреть на яркий экран телефона или белый фонарь, иначе чувствительность снизится.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593138" y="3574474"/>
            <a:ext cx="1852619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карту неба
</a:t>
            </a:r>
            <a:pPr algn="l" indent="0" marL="0">
              <a:lnSpc>
                <a:spcPct val="100000"/>
              </a:lnSpc>
              <a:buNone/>
            </a:pPr>
            <a:r>
              <a:rPr lang="en-US" sz="3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звездного неба или приложение-планетарий помогают быстро распознавать созвездия и планировать наблюдения. Удобно заранее отметить, какие объекты стоит искать в выбранный вечер.
</a:t>
            </a:r>
            <a:endParaRPr lang="en-US" sz="994" dirty="0"/>
          </a:p>
        </p:txBody>
      </p:sp>
      <p:sp>
        <p:nvSpPr>
          <p:cNvPr id="14" name="Text 5"/>
          <p:cNvSpPr txBox="1"/>
          <p:nvPr/>
        </p:nvSpPr>
        <p:spPr>
          <a:xfrm>
            <a:off x="2924600" y="1189325"/>
            <a:ext cx="1852619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Берегите ночное 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фонарик меньше мешает адаптации глаз, чем обычный белый свет. Он позволяет читать записи и пользоваться картой, не теряя видимости слабых объектов.
</a:t>
            </a:r>
            <a:endParaRPr lang="en-US" sz="1024" dirty="0"/>
          </a:p>
        </p:txBody>
      </p:sp>
      <p:sp>
        <p:nvSpPr>
          <p:cNvPr id="15" name="Text 6"/>
          <p:cNvSpPr txBox="1"/>
          <p:nvPr/>
        </p:nvSpPr>
        <p:spPr>
          <a:xfrm>
            <a:off x="2924600" y="2381885"/>
            <a:ext cx="1852619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Подключайте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Бинокль делает заметнее звездные скопления и слабые звезды, а телескоп раскрывает детали Луны, планет и туманностей. Начинать лучше с простых объектов, чтобы сравнивать видимые детали.
</a:t>
            </a:r>
            <a:endParaRPr lang="en-US" sz="10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 открывают не только больше объектов, но и новые детали их строения, недоступные обычному взгляду.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прибор, тем глубже наблюдение: от ярких объектов неба к слабым и структурно сложным астрономическим объектам.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 возможностях наблюдения невооруженным глазом, в бинокль и телескоп.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невооруженным глазом и через приборы
</a:t>
            </a:r>
            <a:endParaRPr lang="en-US" sz="271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созвездия северного неба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участок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 небе выделяются Лев и Волопас. Их удобно искать после захода Солнца, когда зимние созвездия уже опускаются ниже горизонта, а вечерняя картина неба меняется.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заметны Орион, Телец и Близнецы. Они хорошо выделяются на фоне темного неба и часто служат первыми созвездиями, которые учатся распознавать школьники.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легко узнаются Лебедь, Лира и Орел. Эти созвездия образуют заметную группу в северной части неба и помогают ориентироваться при наблюдениях в теплые месяцы.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 первый план выходят Пегас и Андромеда. Их появление показывает, как ночное небо последовательно переходит от летней картины к зимней в течение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наблюдения сильно меняются в зависимости от уровня засветки и качества атмосферы.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световой засветки резко повышает число видимых объектов и делает Млечный Путь заметным невооруженным глазом.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влияния светового загрязнения и прозрачности атмосферы на наблюдения.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и темное небо: различия в количестве видимых звезд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Небесные явления, которые часто наблюдают школьники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 состоят из льда, пыли и каменистого вещества. При приближении к Солнцу у них образуются кома и хвост, поэтому они становятся особенно заметными.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Метеоры возникают, когда мелкие частицы космического вещества сгорают в атмосфере Земли. Для наблюдателя они выглядят как короткие и очень быстрые световые следы.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происходят при определенном взаимном расположении Солнца, Земли и Луны. Это редкие события, которые особенно ценны для наблюдений из-за своей наглядности и зрелищности.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астрономическому открытию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научного познания в астрономии строится на повторяемых наблюдениях, измерениях и проверке гипотез.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Звездное небо в культуре, науке и современной жизни
</a:t>
            </a:r>
            <a:endParaRPr lang="en-US" sz="270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звездного неба встречаются в литературе, живописи и музыке. Созвездия и небесные мотивы помогают людям выражать представления о красоте, времени и месте человека во Вселенной.
</a:t>
            </a:r>
            <a:endParaRPr lang="en-US" sz="12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спектрам звезд определяют химический состав, температуру и другие свойства. Небо также помогает измерять расстояния и изучать происхождение вещества, из которого состоят планеты и организмы.
</a:t>
            </a:r>
            <a:endParaRPr lang="en-US" sz="12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и 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звезд развивает пространственное воображение, внимание к деталям и умение ориентироваться. Эти навыки полезны не только в астрономии, но и в повседневной жизни.
</a:t>
            </a:r>
            <a:endParaRPr lang="en-US" sz="12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астрономия сохраняет связь между культурным смыслом неба и точными измерениями. Звездное небо остается источником знаний, вдохновения и интереса к естественным наукам.
</a:t>
            </a:r>
            <a:endParaRPr lang="en-US" sz="12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Звездное небо — окно в науку и культуру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Звездное небо учит наблюдать, сравнивать и делать выводы. Оно помогает понять Вселенную, развивает практические навыки и напоминает, что сохранение темного неба важно для науки и культуры.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2026-05-29T14:02:19Z</dcterms:created>
  <dcterms:modified xsi:type="dcterms:W3CDTF">2026-05-29T14:02:19Z</dcterms:modified>
</cp:coreProperties>
</file>