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религия древних римлян и её роль в жизни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древних римлян в богов управляла их жизнью и культурой.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религии в Риме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религия формировалась более тысячи лет, вобрав ритуалы этрусков и греков. Храмы и праздники сплачивают народ, объединяя разных людей в государстве.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3909" y="1392459"/>
            <a:ext cx="1658100" cy="15674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345" y="1392459"/>
            <a:ext cx="1658100" cy="15674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9345" y="3206268"/>
            <a:ext cx="1658100" cy="15674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33909" y="3206268"/>
            <a:ext cx="1658100" cy="156742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618157" y="1532645"/>
            <a:ext cx="21198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Юнона – защитница семьи и брака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Юнона оберегала жен и матерей, символизируя семейное благополучие. Её почитали на государственных праздниках, посвящённых союзам и рождению.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2143593" y="1532645"/>
            <a:ext cx="21198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 – повелитель неба и грома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 был главным богом, покровителем справедливости и хранителем порядка. Его изображали с молнией, а важные церемонии проходили при его почитании.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2143593" y="3346454"/>
            <a:ext cx="21198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Минерва – богиня мудрости и ремёсел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Минерва почиталась как покровительница учёности и мастерства. Её шлем и сова стали символами знаний и творчества среди римлян.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618157" y="3346454"/>
            <a:ext cx="21198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 – бог войны и защитник Рима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 олицетворял силу и воинскую доблесть. Его почитали как прародителя основателей города, а март называли в честь него началом военных действий.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боги древнего Рима
</a:t>
            </a:r>
            <a:endParaRPr lang="en-US" sz="1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00" y="1422496"/>
            <a:ext cx="4102500" cy="2339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7275" y="1421767"/>
            <a:ext cx="4112100" cy="23411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6917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Юпитера Капитолийского – центр силы
</a:t>
            </a:r>
            <a:pPr algn="l" indent="0" marL="0">
              <a:lnSpc>
                <a:spcPct val="130039"/>
              </a:lnSpc>
              <a:buNone/>
            </a:pPr>
            <a:r>
              <a:rPr lang="en-US" sz="1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Расположенный на Капитолийском холме, храм был символом богатства и могущественной веры. Здесь проводились торжества в честь побед и важных событий.
</a:t>
            </a:r>
            <a:endParaRPr lang="en-US" sz="1349" dirty="0"/>
          </a:p>
        </p:txBody>
      </p:sp>
      <p:sp>
        <p:nvSpPr>
          <p:cNvPr id="9" name="Text 2"/>
          <p:cNvSpPr txBox="1"/>
          <p:nvPr/>
        </p:nvSpPr>
        <p:spPr>
          <a:xfrm>
            <a:off x="492902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молнии и власть Юпитера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Молния олицетворяла его власть над небом и судьбами. Во время праздников устраивались процессии и жертвоприношения, направленные на укрепление государства.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Юпитера в римской религии
</a:t>
            </a:r>
            <a:endParaRPr lang="en-US" sz="1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Минерва — богиня знаний и ремёсел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Минерва была покровительницей учёных и ремесленников, изображалась с совой — знаком мудрости. Она была частью главной римской триады богов вместе с Юпитером и Юноной.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честь отмечался праздник Куинкватрия в марте. Мастера и ученики собирались, чтобы почтить богиню знаний и попросить удачи в своих ремёслах.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 — бог войны и воинской чести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 символизировал силу и защиту Рима, считался отцом его основателей. Его храм находился за стенами города, подчёркивая отстранённость военных дел от мирных.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марте, месяце Марса, начинались военные кампании и ритуалы. Армия получала благословления перед походами, что укрепляло дух воинов и веру в победу.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 — богиня любви и красоты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 олицетворяла красивые чувства и плодородие, считалась прародительницей рода Юлиев. Её образы украшали дома и общественные места, создавая атмосферу гармонии.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апреле праздновали Венералию — день, посвящённый богине. Её часто изображали с зеркалом, голубями и розами, символизируя красоту и нежность.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47871"/>
            <a:ext cx="423000" cy="33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05571"/>
            <a:ext cx="423000" cy="423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484" y="3506840"/>
            <a:ext cx="339525" cy="452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2866" y="3506840"/>
            <a:ext cx="396113" cy="452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Жречество в Древнем Риме: коллегии и обязанности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жрецы, отвечавшие за ведение календаря праздников и поддержание священных обрядов Государства.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Понтифики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 по толкованию знаков богов, наблюдали за полётом птиц для предсказания будущего.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Авгуры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Жрецы, посвящённые служению отдельным богам, выполняли ритуалы и охраняли их святыни.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Фламины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Девушки-жрицы, хранившие священный огонь богини Весты, символизирующий жизнь и безопасность города.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Весталки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и функции жрецов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Жрецы организовывали и проводили государственные и семейные праздники, следя за корректным выполнением обрядов согласно традициям.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Весталки поддерживали вечный огонь Весты — его потухание считалось страшным предзнаменованием. Ошибки в ритуалах требовали их повторного исполнения.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приносили жертвы, чтобы умилостивить богов и обеспечить процветание города и его жителей, поддерживая связь с высшими силами.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" y="0"/>
            <a:ext cx="3946196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48625" y="569675"/>
            <a:ext cx="3854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Прорицания и аугуры в римской религии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4948625" y="2100460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Авгуры наблюдали за полётом птиц, чтобы понять волю богов. Их знаки помогали принимать решения, особенно в вопросах войны и политики.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48625" y="3702506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прорицалища, такие как Кумская сивилла, играли важную роль. Их предсказания вдохновляли правителей и влияли на ход истории Рима.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Императорский культ и его значение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культ служил инструментом идеологического объединения многонационального населения, подчёркивая превосходство римской власти и её сакральный статус.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 императора начался при Октавиане Августе и превратился в средство укрепления власти, где император воспринимался как божественный защитник и лидер государства.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Строились специальные храмы и организовывались публичные торжества в честь императора, что поддерживало религиозное и политическое единство Империи.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Поклонение императору усиливало социальную сплочённость и помогало легитимизировать решения правящих лиц в глазах подданных.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Хранители семьи: Лары и Пенаты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Лары считались духами, охраняющими дом и благополучие семьи, а Пенаты — защитниками семейного очага и запасов пищи. Их изображения часто стояли на домашнем алтаре, где приносились мелкие жертвы.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Гении: личные покровители каждого человека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Гении были духами-хранителями личности и судьбы каждого римлянина, сопровождая человека с рождения до смерти. Их почитание влияло на повседневные действия и решения семьи.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 предков и семейные праздники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уважали память умерших предков, храня их маски и устраивая специальные торжества — Паренталии и Лемурии, во время которых совершались обряды и возлагались дары для духов усопших.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божества и культ предков
</a:t>
            </a:r>
            <a:endParaRPr lang="en-US" sz="1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66" y="1421600"/>
            <a:ext cx="2036992" cy="227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1032" y="1421675"/>
            <a:ext cx="2036992" cy="227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0173" y="1421675"/>
            <a:ext cx="2043649" cy="227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81352" y="1421675"/>
            <a:ext cx="2043649" cy="227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15358" y="3763130"/>
            <a:ext cx="192372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Сатурналии — весёлый зимний праздник
</a:t>
            </a:r>
            <a:pPr algn="l" indent="0" marL="0">
              <a:lnSpc>
                <a:spcPct val="130039"/>
              </a:lnSpc>
              <a:buNone/>
            </a:pPr>
            <a:r>
              <a:rPr lang="en-US" sz="1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декабре отмечали Сатурналии в честь бога Сатурна. Праздник сопровождался играми, пирами и обменом подарками, когда социальные роли временно менялись, и даже рабы получали отдых.
</a:t>
            </a:r>
            <a:endParaRPr lang="en-US" sz="983" dirty="0"/>
          </a:p>
        </p:txBody>
      </p:sp>
      <p:sp>
        <p:nvSpPr>
          <p:cNvPr id="12" name="Text 2"/>
          <p:cNvSpPr txBox="1"/>
          <p:nvPr/>
        </p:nvSpPr>
        <p:spPr>
          <a:xfrm>
            <a:off x="2556534" y="3763130"/>
            <a:ext cx="192372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Весталии и священный огонь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июне почитали богиню Весту, поддерживая вечный огонь в её храме. Девы-весталки следили за священным пламенем, считая его залогом безопасности Рима.
</a:t>
            </a:r>
            <a:endParaRPr lang="en-US" sz="1024" dirty="0"/>
          </a:p>
        </p:txBody>
      </p:sp>
      <p:sp>
        <p:nvSpPr>
          <p:cNvPr id="13" name="Text 3"/>
          <p:cNvSpPr txBox="1"/>
          <p:nvPr/>
        </p:nvSpPr>
        <p:spPr>
          <a:xfrm>
            <a:off x="4697424" y="3763130"/>
            <a:ext cx="192372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Луперкалии — праздник плодородия
</a:t>
            </a:r>
            <a:pPr algn="l" indent="0" marL="0">
              <a:lnSpc>
                <a:spcPct val="130039"/>
              </a:lnSpc>
              <a:buNone/>
            </a:pPr>
            <a:r>
              <a:rPr lang="en-US" sz="1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феврале проходили Луперкалии, обряд, направленный на обретение плодородия земли и людей. В это время жрецы выполняли ритуалы, символизирующие очищение и обновление природы.
</a:t>
            </a:r>
            <a:endParaRPr lang="en-US" sz="945" dirty="0"/>
          </a:p>
        </p:txBody>
      </p:sp>
      <p:sp>
        <p:nvSpPr>
          <p:cNvPr id="14" name="Text 4"/>
          <p:cNvSpPr txBox="1"/>
          <p:nvPr/>
        </p:nvSpPr>
        <p:spPr>
          <a:xfrm>
            <a:off x="6838601" y="3763130"/>
            <a:ext cx="192372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Паренталии — дни памяти предков
</a:t>
            </a:r>
            <a:pPr algn="l" indent="0" marL="0">
              <a:lnSpc>
                <a:spcPct val="130039"/>
              </a:lnSpc>
              <a:buNone/>
            </a:pPr>
            <a:r>
              <a:rPr lang="en-US" sz="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Паренталии были торжествами, посвящёнными поминовению умерших родственников. Семьи собирались, чтобы возложить дары на могилы и провести обряды, укрепляющие связь поколений.
</a:t>
            </a:r>
            <a:endParaRPr lang="en-US" sz="1010" dirty="0"/>
          </a:p>
        </p:txBody>
      </p:sp>
      <p:sp>
        <p:nvSpPr>
          <p:cNvPr id="15" name="Text 5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праздники древнего Рима
</a:t>
            </a:r>
            <a:endParaRPr lang="en-US" sz="1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ритуалы и жертвы: смысл и порядок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жертвоприношения устраивались по особым случаям — в войнах, праздниках или при посвящении храмов, символизируя единение общества и богов.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Жертвы приносились богам в виде злаков, вина и животных, чтобы заручиться их благосклонностью и поддержать гармонию между миром людей и богов.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Ритуалы сопровождались тщательно установленными словами и жестами; любое отклонение считалось дурным знаком и могло привести к повтору церемонии.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197130"/>
            <a:ext cx="4534800" cy="24407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по мировой истории, 5 класс.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римских и греческих богов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боги во многом соответствовали греческим, но имели индивидуальные черты и легенды, отражающие специфику римской культуры и религии.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боги часто заимствовали древнегреческие имена и функции, но получили уникальные аспекты и культовые традиции.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христианства в Древнем Риме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109775" y="183182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век н.э.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христианства как новой религии, распространённой среди разных слоёв населения городской империи.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4512225" y="1832600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313 год — Миланский эдикт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Константин узаконил христианство, предоставив верующим свободу исповедания религии.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27621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Преcледования христиан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 подвергались гонениям за отказ участвовать в языческих ритуалах и почитание императора как бога.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63488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IV века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стало официальной религией Римской империи, в корне изменив религиозную и социальную структуру общества.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памятники римской религии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храмы Древнего Рима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Юпитера Капитолийского был центром римской религии, Пантеон служил всем богам, его купол является архитектурным шедевром за счёт необычного строения.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строений и их роль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возводились из прочного камня и украшались колоннами, статуями и рельефами; они были важными местами не только религиозного, но и общественного взаимодействия.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религия объясняла природные явления через божественное вмешательство, что формировало основы первичных научных представлений.
</a:t>
            </a:r>
            <a:endParaRPr lang="en-US" sz="1381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школах учили истории богов и героев, что помогало передавать моральные нормы и культурные ценности древнеримского общества.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включало чтение мифов и легенд, а философия греческих авторов постепенно влияла на взгляды элиты и жрецов.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религии на знания и обучение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праздники и жертвоприношения способствовали сплочению различных слоёв населения и укреплению социальной стабильности.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церемонии сопровождали ключевые события жизни и политические процессы, включая выборы и военные кампании.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использовал религиозные обряды как средство укрепления своей власти и легитимации решений перед народом.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считалась основой порядка в государстве, помогая поддерживать согласие среди населения и устои правления.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и политическая роль религии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29050" y="1177921"/>
            <a:ext cx="3709200" cy="29376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3925" y="1707700"/>
            <a:ext cx="37092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римской религии для истории и современности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религия сыграла ключевую роль в формировании цивилизации, оставив глубокий след в культуре, архитектуре и общественной жизни, влияние которого чувствуется и сегодня.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2026-05-10T12:39:20Z</dcterms:created>
  <dcterms:modified xsi:type="dcterms:W3CDTF">2026-05-10T12:39:20Z</dcterms:modified>
</cp:coreProperties>
</file>