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европейской к мировой войне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война становится мировой через союзы, империи и мобилизацию.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1914 по 1945 год европейские войны быстро втягивали колонии, океанские маршруты и мировую экономику.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источник мировых войн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Первой мировой Европа напоминала плотную сеть союзов, армий и имперских интересов. Решения столиц отражались далеко за пределами континента, где колонии, порты и морские трассы уже были частью большой политики.
</a:t>
            </a:r>
            <a:endParaRPr lang="en-US" sz="92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Континент, который не помещался в границы
</a:t>
            </a:r>
            <a:endParaRPr lang="en-US" sz="1184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характер войны проявлялся не в названии, а в масштабе действий. Фронты возникали одновременно на суше и на море, а исход сражений зависел от людей, сырья и перевозок с других континентов.
</a:t>
            </a:r>
            <a:endParaRPr lang="en-US" sz="93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карта войны становится глобальной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1939 году европейские державы снова стояли на перепутье между дипломатией и войной. Промышленность, ресурсы и армия были связаны с колониями, поэтому любой конфликт мгновенно затрагивал Африку, Азию и океанские коммуникации.
</a:t>
            </a:r>
            <a:endParaRPr lang="en-US" sz="88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Империи, готовые к новой войне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мировых войн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войну мировой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конфликт становится мировым, когда боевые действия выходят за пределы одного театра и затрагивают несколько континентов. Тогда война перестаёт быть локальной и превращается в международный кризис.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театров войны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втягивают в войну колонии и зависимые территории. Вместе с войсками они поставляют сырьё, рабочую силу и стратегические ресурсы, без которых метрополии не могут продолжать борьбу.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империй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соединяют фронт с сырьём, продовольствием и вооружением. Если торговля и перевозки нарушены, даже удалённые страны оказываются вовлечены в конфликт через экономику и снабжение.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коммуникаций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делает войну всеобщей задачей государства. Чтобы удержать фронт, власти должны быстро собрать миллионы солдат, наладить производство и подчинить экономику военным нуждам.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общества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усиливают дальность и скорость войны. Железные дороги, подлодки, авиация и радиосвязь связывают разные регионы в единый военный механизм, расширяя масштаб конфликта.
</a:t>
            </a:r>
            <a:endParaRPr lang="en-US" sz="791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рывок
</a:t>
            </a:r>
            <a:endParaRPr lang="en-US" sz="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кризисы перед 1914 годом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первый Марокканский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вокруг Марокко показал, что соперничество великих держав выходит за пределы Европы. Вопросы колоний сразу становились предметом международного давления и взаимных угроз.
</a:t>
            </a:r>
            <a:endParaRPr lang="en-US" sz="109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Боснийский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Боснии и Герцеговины усилила недоверие между Австро-Венгрией, Сербией и Россией. Балканы всё яснее воспринимались как возможная точка большой войны.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1912–1913: Балканские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ослабили Османскую империю и обострили борьбу за влияние в регионе. Союзы стали жёстче, а дипломатический компромисс — заметно труднее.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1911: второй Марокканский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Марокканский кризис вновь показал, насколько быстро локальный спор перерастает в международное столкновение. Перед 1914 годом Европа уже жила в атмосфере ожидания войны.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как механизм эскалации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и Антанта создавали две противоположные системы безопасности. Любой спор между государствами сразу оценивался через вопрос: кто и когда обязан прийти на помощь.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конфликт в такой системе быстро превращался в цепную реакцию. Мобилизация одной державы вынуждала отвечать других, а дипломатический спор становился военным.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домино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оказаться в одиночестве подталкивал лидеров к жёстким решениям. Даже сомневающиеся правительства предпочитали поддержать союзника, чтобы не потерять стратегическую опору.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взаимного страха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соглашения делали дипломатию менее гибкой. Чем больше обязательств брали на себя правительства, тем меньше оставалось пространства для компромисса в момент кризиса.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обязательствами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локальный кризис через союзы, мобилизацию и колонии расширялся до глобального конфликта.
</a:t>
            </a:r>
            <a:endParaRPr lang="en-US" sz="113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разрастается до мировой войны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от сараевского выстрела к мировой войне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наследника австро-венгерского престола стало не причиной самой войны, а спусковым крючком. Оно ускорило принятие решений, которые политики уже готовили в атмосфере недоверия и напряжения.
</a:t>
            </a:r>
            <a:endParaRPr lang="en-US" sz="891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Сараевский выстрел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сделала конфликт почти необратимым. Как только армии начали разворачиваться, государства всё меньше могли остановиться без потери престижа и стратегического преимущества.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военным мерам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кризис быстро превратился в цепочку ультиматумов и ответов. Каждое правительство стремилось показать решимость, и пространство для переговоров сокращалось буквально по дням.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Ультиматумы и сроки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недель в войну последовательно втянулись ведущие державы Европы. Локальное противостояние Австро-Венгрии и Сербии стало общеевропейским, а затем и мировым конфликтом.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реакция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Первая мировая вышла за пределы Европы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перекрыл снабжение Германии, превратив море в пространство экономического давления. Блокада влияла на поставки продовольствия, топлива и сырья, а значит — на весь ход войны.
</a:t>
            </a:r>
            <a:endParaRPr lang="en-US" sz="963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блокада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транспортные маршруты приобрели стратегическое значение. Война охватила пространства, где решались не только военные, но и экономические, логистические и политические задачи.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коммуникации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из доминионов и колоний воевали далеко от своих домов. Индийские, канадские, австралийские и африканские подразделения усилили армии метрополий на многих фронтах.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империй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на Ближнем Востоке расширили войну за пределы Европы. Османская империя стала важным театром боевых действий, где решались вопросы коммуникаций, проливов и стратегического контроля.
</a:t>
            </a:r>
            <a:endParaRPr lang="en-US" sz="967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фронт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Неограниченная подводная война в 1917 году сделала морские перевозки решающим фактором глобального конфликта.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подводная война резко расширила масштаб боевых действий на море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Первой мировой войны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части, канадские дивизии, северо- и западноафриканские стрелки воевали далеко от своих домов. Империи использовали не только европейские армии, но и людей из колоний, превращая войну в действительно межконтинентальную.
</a:t>
            </a:r>
            <a:endParaRPr lang="en-US" sz="956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империй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из колоний участие в войне означало и службу, и новый опыт политического сравнения. Обещания равенства нередко расходились с реальностью, что позднее усиливало антиколониальные настроения.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участия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снабжали метрополии сырьём, продовольствием и транспортными возможностями. Хлопок, каучук, металлы и рабочая сила становились частью военной системы, без которой длительная война была бы невозможна.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поставки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империи расширили масштабы войны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кризиса к войне нескольких континентов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июня 1914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 стало спусковым крючком кризиса, но само по себе ещё не делало войну мировой.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3658651" y="128004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658651" y="164837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Ультиматумы, мобилизации и цепочка союзнических обязательств втянули в конфликт крупнейшие европейские державы за считаные дни.
</a:t>
            </a:r>
            <a:endParaRPr lang="en-US" sz="1032" dirty="0"/>
          </a:p>
        </p:txBody>
      </p:sp>
      <p:sp>
        <p:nvSpPr>
          <p:cNvPr id="15" name="Text 5"/>
          <p:cNvSpPr txBox="1"/>
          <p:nvPr/>
        </p:nvSpPr>
        <p:spPr>
          <a:xfrm>
            <a:off x="6611211" y="1957061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1914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611211" y="2325392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вступлением союзников и переходом к морской блокаде война вышла за пределы сухопутного фронта и затронула океанские пути.
</a:t>
            </a:r>
            <a:endParaRPr lang="en-US" sz="1042" dirty="0"/>
          </a:p>
        </p:txBody>
      </p:sp>
      <p:sp>
        <p:nvSpPr>
          <p:cNvPr id="17" name="Text 7"/>
          <p:cNvSpPr txBox="1"/>
          <p:nvPr/>
        </p:nvSpPr>
        <p:spPr>
          <a:xfrm>
            <a:off x="3658651" y="271799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1915–1917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658651" y="308632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 Османской империи, Африке и на Ближнем Востоке, а также участие колониальных войск сделали войну межрегиональной.
</a:t>
            </a:r>
            <a:endParaRPr lang="en-US" sz="1116" dirty="0"/>
          </a:p>
        </p:txBody>
      </p:sp>
      <p:sp>
        <p:nvSpPr>
          <p:cNvPr id="19" name="Text 9"/>
          <p:cNvSpPr txBox="1"/>
          <p:nvPr/>
        </p:nvSpPr>
        <p:spPr>
          <a:xfrm>
            <a:off x="6611211" y="3395008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Тотальная война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611211" y="3763339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1918 году промышленность, транспорт и снабжение были подчинены военным нуждам целых государств и империй.
</a:t>
            </a:r>
            <a:endParaRPr lang="en-US" sz="1158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новой катастрофой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мир создал в Германии чувство унижения и несправедливости. Это питало реваншизм и стремление пересмотреть послевоенный порядок силой.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Версаля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и фашизм предлагали агрессивную внешнюю политику, культ силы и милитаризацию общества. Захват новых территорий объявлялся способом решения внутренних проблем.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экспансии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1929 года усилил безработицу, страх и недоверие к демократическим институтам. На этом фоне радикальные движения получили массовую поддержку.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радикализация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 показала, что уступки агрессору не останавливают конфликт. Каждый новый захват территории убеждал Европу: следующий кризис может стать войной.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сдерживания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удар разжёг континент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 Польшу 1 сентября 1939 года стало началом открытой войны в Европе. Германия рассчитывала на быстрый разгром и локализацию конфликта, но этого не произошло.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 Польшу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Германии на СССР война окончательно стала конфликтом нескольких коалиций и огромного пространства от Атлантики до Восточной Европы.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войны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расширение войны затронуло Северную Европу, затем Францию, Балканы и Восточную Европу. Каждая новая операция втягивала в конфликт дополнительные государства и ресурсы.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фронтов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Франция выполнили союзнические обязательства и объявили войну Германии. Тем самым региональный кризис сразу приобрёл общеевропейский масштаб.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союзников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воевал и почему это стало всемирным конфликтом
</a:t>
            </a:r>
            <a:endParaRPr lang="en-US" sz="2463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 Япония пытались изменить мировой порядок силой. Их коалиция строилась на военной экспансии, быстром захвате территории и переговорах с позиции давления.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Оси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них постепенно сложилась широкая антигитлеровская коалиция. В неё вошли страны с разными интересами, но с общей задачей — остановить агрессию и сорвать передел мира.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против агрессии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обеспечили промышленную мощь, флот и материальное снабжение союзников. Это резко увеличило возможности антигитлеровской коалиции вести долгую войну на нескольких направлениях.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США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Британская империя и доминионы удерживали гигантские фронты в Европе, Африке и Азии. Их участие превратило войну в борьбу целых мировых систем.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масштаб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театры войны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стала артерией войны: там решались поставки войск, топлива и продовольствия. Борьба за конвои напрямую влияла на устойчивость европейских армий и экономик.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пути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был крупнейшим по размаху боевых действий и потерям. Здесь сосредоточились основные силы Германии и СССР, а исход кампаний определял весь ход войны.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Африка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превратился в отдельный огромный театр, где решались вопросы флота, авиации и островных баз. Здесь война имела морской и воздушный характер.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фронт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показали разные измерения войны: сухопутное, морское и стратегическое. Каждое из них меняло не только фронт, но и общий баланс сил.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и Нормандия изменили баланс в Европе, а Мидуэй — в Тихом океане. Вместе они обозначили перелом от наступления Оси к стратегической инициативе союзников.
</a:t>
            </a:r>
            <a:endParaRPr lang="en-US" sz="1355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на основе общепринятой исторической оценки ключевых операций Второй мировой
</a:t>
            </a:r>
            <a:endParaRPr lang="en-US" sz="78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поворотных момента войны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25" y="1330408"/>
            <a:ext cx="3504000" cy="28367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фронт охватил весь тыл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25600" y="1428602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государства переводили заводы на выпуск оружия, техники и боеприпасов. Производственные планы, нормы и поставки сырья становились частью стратегии не меньше, чем действия армий.
</a:t>
            </a:r>
            <a:endParaRPr lang="en-US" sz="609" dirty="0"/>
          </a:p>
        </p:txBody>
      </p:sp>
      <p:sp>
        <p:nvSpPr>
          <p:cNvPr id="15" name="Text 3"/>
          <p:cNvSpPr txBox="1"/>
          <p:nvPr/>
        </p:nvSpPr>
        <p:spPr>
          <a:xfrm>
            <a:off x="4725600" y="1242900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на войне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725600" y="4014652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Танки, авиация и подлодки ускорили войну и расширили её пространство. Технологии уже не просто помогали армии, а определяли сам характер боевых действий.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4725600" y="3828950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скачок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725600" y="3368139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кинохроника и плакаты формировали повседневное восприятие войны. Они поддерживали мораль, объясняли жертвы и делали фронт постоянной темой жизни в тылу.
</a:t>
            </a:r>
            <a:endParaRPr lang="en-US" sz="697" dirty="0"/>
          </a:p>
        </p:txBody>
      </p:sp>
      <p:sp>
        <p:nvSpPr>
          <p:cNvPr id="19" name="Text 7"/>
          <p:cNvSpPr txBox="1"/>
          <p:nvPr/>
        </p:nvSpPr>
        <p:spPr>
          <a:xfrm>
            <a:off x="4725600" y="3182438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мораль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725600" y="2721627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эвакуация и санитарный контроль спасали миллионы людей и позволяли удерживать боеспособность армии. Тыловые службы превращались в важнейший элемент военной мощи.
</a:t>
            </a:r>
            <a:endParaRPr lang="en-US" sz="655" dirty="0"/>
          </a:p>
        </p:txBody>
      </p:sp>
      <p:sp>
        <p:nvSpPr>
          <p:cNvPr id="21" name="Text 9"/>
          <p:cNvSpPr txBox="1"/>
          <p:nvPr/>
        </p:nvSpPr>
        <p:spPr>
          <a:xfrm>
            <a:off x="4725600" y="2535925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людях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4725600" y="2075114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работала на фронт: железные дороги, порты и автоколонны обеспечивали переброску войск, топлива и продовольствия. Без этого масштабные операции были бы невозможны.
</a:t>
            </a:r>
            <a:endParaRPr lang="en-US" sz="628" dirty="0"/>
          </a:p>
        </p:txBody>
      </p:sp>
      <p:sp>
        <p:nvSpPr>
          <p:cNvPr id="23" name="Text 11"/>
          <p:cNvSpPr txBox="1"/>
          <p:nvPr/>
        </p:nvSpPr>
        <p:spPr>
          <a:xfrm>
            <a:off x="4725600" y="1889413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снабжение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умы и повседневную жизнь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создавали образ врага, чтобы сплотить общество и поддержать мобилизацию. Простые и резкие сообщения помогали объяснять жертвы и удерживать чувство общей цели.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противника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проходили через цензуру, а радио и печать использовались для контроля настроений. Информация становилась частью борьбы за дисциплину, доверие и готовность терпеть лишения.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выпускавшие оружие и технику, работали как продолжение фронта. От их темпа зависели успехи армии, а труд рабочих воспринимался как вклад в победу.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как фронт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война становится мировой
</a:t>
            </a:r>
            <a:endParaRPr lang="en-US" sz="27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войны становились мировыми тогда, когда союзы, империи, морские пути и промышленность связывали один кризис с целым набором регионов. В XX веке именно взаимозависимость превратила локальный конфликт в мировую войну.
</a:t>
            </a:r>
            <a:endParaRPr lang="en-US" sz="12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2026-07-26T08:05:37Z</dcterms:created>
  <dcterms:modified xsi:type="dcterms:W3CDTF">2026-07-26T08:05:37Z</dcterms:modified>
</cp:coreProperties>
</file>