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уравнения: основные идеи, методы и 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уравнения строго и без лишних корней?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в 10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продолжает изучение степеней и показывает, как свойства логарифмов помогают сводить сложные уравнения к более простым и проверяемым формам.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логарифмическое уравнение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Логарифмическим называют уравнение, в котором неизвестное находится в аргументе логарифма, в его основании или в нескольких частях записи сразу.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Аргумент логарифма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логарифма его аргумент должен быть положительным, иначе выражение не определено и уравнение теряет смысл ещё до преобразований.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логарифма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обязано быть больше нуля и не равно единице, потому что именно при этих условиях логарифм определяется как функция.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уравнениям относятся log2(x−1)=3, log3 x+log3(x−2)=2 и logx 16=2; все они требуют аккуратной проверки условий существования.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условий определения помогает отличать допустимые преобразования от неверных и сразу отсекать решения, которые не подходят по 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64098"/>
            <a:ext cx="4663800" cy="22153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алгебры, тема «Логарифмические уравнения»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условия корректности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нужно проверять до и после преобразований логарифмического уравнения.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ошибок — нарушение области допустимых значений, а не сами вычисления.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y=log_a x и его свойства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функции y=log_a x существует только при x&gt;0, поэтому левая полуплоскость для него недоступна и в решениях всегда учитывается положительность аргумента.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логарифмический график проходит через точку (1; 0), потому что loga 1=0 при допустимом основании, и это удобно для построения.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a&gt;1 функция возрастает, а при 0&lt;a&lt;1 убывает; это помогает заранее оценить направление изменения значений без сложных вычислений.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a&gt;1, то большее основание даёт более пологий график: он растёт медленнее, хотя сохраняет те же ключевые опорные точки.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алгоритм решения логарифмического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сохранить равносильность преобразований и не потерять решения.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544" y="1320767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769" y="1320767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24817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8219" y="1320767"/>
            <a:ext cx="336787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75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логарифмов, которые используются чаще всего
</a:t>
            </a:r>
            <a:endParaRPr lang="en-US" sz="2075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loga(MN)=loga M+loga N позволяет превращать произведение под знаком логарифма в сумму и объединять несколько выражений в один логарифм.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loga(M/N)=loga M−loga N удобно, когда в уравнении встречается дробь: оно переводит разность логарифмов в более компактную запись.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loga(M^k)=k·loga M выносит показатель степени перед логарифмом, что часто упрощает уравнения с одинаковыми основаниями.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степенью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loga a^x=x помогает переходить от логарифмической записи к алгебраической и обратно, особенно при решении уравнений в показательной форме.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значения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loga a=1 и loga 1=0 применяются как быстрые опорные случаи, но только тогда, когда основание действительно допустимо.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школьного курса алгебры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логарифмических уравнений в школьной практике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чаще всего встречаются самые короткие и формально простые записи, но именно они требуют внимательной проверки условий.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 типа составляют основную часть школьных заданий, поэтому их нужно освоить в первую очередь.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1: логарифм равен числу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 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loga f(x)=b, то равносильная запись имеет вид f(x)=a^b. Именно этот переход превращает логарифмическое уравнение в обычное алгебраическое.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ОДЗ
</a:t>
            </a:r>
            <a:pPr algn="l" indent="0" marL="0">
              <a:lnSpc>
                <a:spcPct val="100000"/>
              </a:lnSpc>
              <a:buNone/>
            </a:pPr>
            <a:r>
              <a:rPr lang="en-US" sz="49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выясняют, при каких значениях аргумент логарифма положителен. Этот шаг обязателен ещё до перехода к показательной форме, иначе можно получить формально верный, но недопустимый ответ.
</a:t>
            </a:r>
            <a:endParaRPr lang="en-US" sz="1098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Решить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получают линейное, квадратное или рациональное уравнение, которое уже можно решать привычными способами, опираясь на известные правила алгебры.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Найденное значение обязательно подставляют в исходное уравнение и проверяют, не нарушает ли оно область допустимых значений и условия существования логарифма.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2: сумма и разность логарифмов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Соблюсти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преобразованием нужно убедиться, что каждый аргумент логарифма положителен. Для суммы или разности это особенно важно, потому что оба условия должны выполняться одновременно.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Отсеять лишнее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найденные корни нельзя принимать сразу: каждый из них проверяют по исходному уравнению, чтобы исключить значения, нарушающие область допустимых значений.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Объединить логарифмы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 свойства логарифмов и сводят выражение к одному логарифму, например loga(x−1)+loga(x+1)=loga[(x−1) (x+1)].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Перейти к уравнению
</a:t>
            </a:r>
            <a:pPr algn="l" indent="0" marL="0">
              <a:lnSpc>
                <a:spcPct val="115000"/>
              </a:lnSpc>
              <a:buNone/>
            </a:pPr>
            <a:r>
              <a:rPr lang="en-US" sz="45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логарифмов переходят к показательной форме, а затем получают квадратное или другое алгебраическое уравнение, удобное для дальнейшего решения.
</a:t>
            </a:r>
            <a:endParaRPr lang="en-US" sz="9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7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школьной классификации методов решения логарифмических уравнений; оценки удобства — сравнительная интерпретация
</a:t>
            </a:r>
            <a:endParaRPr lang="en-US" sz="57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методов решения логарифмических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приёма зависит от формы записи уравнения: иногда достаточно одного преобразования, а иногда требуется несколько шагов подряд.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практичны объединение логарифмов и замена переменной; проверка корней обязательна для любого метода.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3: замена переменной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Выделить повторяющееся выражение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5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одинаковый логарифмический фрагмент, который встречается в уравнении несколько раз. Это позволяет сократить запись и увидеть скрытую алгебраическую структуру.
</a:t>
            </a:r>
            <a:endParaRPr lang="en-US" sz="1206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Ввести новую переменную
</a:t>
            </a:r>
            <a:pPr algn="l" indent="0" marL="0">
              <a:lnSpc>
                <a:spcPct val="130040"/>
              </a:lnSpc>
              <a:buNone/>
            </a:pPr>
            <a:r>
              <a:rPr lang="en-US" sz="579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обозначают выражение через t, например t=log_a x или t=log_a f(x). После этого исходное уравнение становится проще и теряет громоздкость.
</a:t>
            </a:r>
            <a:endParaRPr lang="en-US" sz="1254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Решить алгебраическое 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Полученная запись обычно сводится к квадратному, дробному или биквадратному уравнению. На этом этапе работают уже известные школьные методы алгебры.
</a:t>
            </a:r>
            <a:endParaRPr lang="en-US" sz="1207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Вернуться к x и проверить
</a:t>
            </a:r>
            <a:pPr algn="l" indent="0" marL="0">
              <a:lnSpc>
                <a:spcPct val="130040"/>
              </a:lnSpc>
              <a:buNone/>
            </a:pPr>
            <a:r>
              <a:rPr lang="en-US" sz="58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t выполняют обратную подстановку, получают значения x и обязательно сверяют их с ОДЗ, чтобы исключить недопустимые корни.
</a:t>
            </a:r>
            <a:endParaRPr lang="en-US" sz="12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решения: объединение логарифмов и квадратное уравнение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Сумму двух логарифмов заменяем одним: log2 x + log2(x−2)=log2[x(x−2)]. Это преобразование допустимо только при положительных аргументах обоих логарифмов.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квадратного уравнения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раскрытия скобок получаем x^2−2x−8=0. Корни этого уравнения равны 4 и −2, но ещё требуется учитывать ограничения исходной записи.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ОДЗ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x−2&gt;0 и x&gt;0, подходит только x&gt;2. Значение x=4 удовлетворяет условиям, а x=−2 исключается, поэтому ответ: x=4.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форме с числом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равенства log2[x(x−2)]=3 получаем x(x−2)=8. Так логарифмическое уравнение превращается в обычное квадратное уравнение.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580704"/>
            <a:ext cx="4339200" cy="23929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логарифмических уравнений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большинство ошибок связано не с вычислениями, а с нарушением области допустимых значений и правил преобразования.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ответ получается только при сочетании вычислений, контроля условий и финальной проверки.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преобразования логарифмических выражений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сопоставление логарифмических шкал; значения на диаграмме условные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Логарифмы в реальных шкалах и измерениях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Логарифмическая запись удобна там, где величины отличаются на порядки и линейная шкала становится неудобной для сравнения.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 помогает переводить большие перепады в компактные значения и делает сравнение процессов более наглядным.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через замену переменной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уравнений, где логарифмическое выражение повторяется или входит в более сложную алгебраическую форму.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 с параметрами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Рассмотреть влияние параметра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 может сдвигать аргумент, менять число корней и даже полностью уничтожать решения. Поэтому важно отслеживать, как он влияет на область допустимых значений.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Записать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фиксируют ограничения для основания, аргумента и параметра. Без этого невозможно понять, при каких значениях задача вообще имеет смысл и когда можно продолжать решение.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возможные случаи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приходится отдельно рассматривать несколько диапазонов параметра: там, где корень существует, где появляется один ответ и где решений нет вовсе.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итог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корней их подставляют в исходное уравнение и сверяют с условиями на параметр. Это позволяет исключить формально полученные, но недопустимые решения.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69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 заданиях школьного курса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исходное уравнение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значения нужно подставить именно в исходную запись, а не в упрощённую форму. Это показывает, сохраняется ли равенство после всех преобразований.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аргументов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логарифм определён только при положительном аргументе. Если хотя бы одно условие нарушено, корень сразу исключается независимо от результатов вычислений.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основания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должно быть положительным и не равным единице. Это правило часто забывают, хотя оно обязательно для корректной записи логарифма.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Отсев лишних корней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обнаружить ответы, появившиеся из-за неравносильного преобразования. В логарифмических уравнениях такой контроль является частью решения, а не дополнением.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этапов решения по школьному алгоритму; доли заданы по условию задания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успешного решения логарифмического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коротком уравнении нельзя пропускать подготовительный этап: именно он определяет, какие преобразования будут допустимыми.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ОДЗ и преобразование записи; вычисления занимают меньшую долю, чем логический контроль решения.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Логарифмические уравнения: решать точно, а не наугад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действовать последовательно: видеть ОДЗ, преобразовывать выражения по правилам и обязательно проверять ответ. Такой подход делает решение надёжным и математически строгим.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2026-05-30T02:49:02Z</dcterms:created>
  <dcterms:modified xsi:type="dcterms:W3CDTF">2026-05-30T02:49:02Z</dcterms:modified>
</cp:coreProperties>
</file>