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Прозаик, которого дочитывают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прозу по-настоящему читаемой до финальной страницы?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важно не только знать сюжет, но и понимать, как текст удерживает внимание: через правду чувств, напряжение конфликта и цельность композиции.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«дочитываемость»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фраза задает тон и сразу показывает, стоит ли доверять тексту. Она должна обозначить ситуацию, а не откладывать смысл на потом.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начало обычно содержит конфликт, неожиданную деталь или вопрос, который требует продолжения. Тогда читатель чувствует, что впереди будет развитие, а не повтор.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объяснения в начале ослабляют интерес. Сильная проза начинает с того, что нарушает привычный порядок и заставляет ждать ответа.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условие: сильное начало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внимание возникает, когда несколько художественных элементов работают одновременно, а не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интриги, героя, языка, сцен и темы дает самый сильный эффект удержания.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анализ, обобщение ключевых признаков читаемости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читателя до финала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важнее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проза интересна не только тем, что происходит, но и тем, как герой это переживает. Сомнение, страх и выбор делают его судьбу значимой для читателя.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героя удерживает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меняется под давлением обстоятельств, текст получает внутреннее движение. Читатель следит не только за исходом ситуации, но и за тем, каким человек станет после 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героя как двигатель чтения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 помогает избежать расплывчатости и штампов. Когда фраза названа верно, читатель быстрее доверяет автору и яснее видит происходящее.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прозы важен не меньше смысла: короткие и длинные фразы создают напряжение, паузу или ускорение. Так язык становится частью композиции, а не просто оформлением.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деталь не украшает текст, а раскрывает характер, место действия и настроение. Чем точнее наблюдение, тем сильнее художественная убедительность.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звучит живо и точно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34910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интерес к тексту зависит от согласованности всех его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текста согласованы, чтение идет легче; распад связей снижает интерес и напряжение.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Читаемая и трудная проза: сравнительные признаки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движется не хаотично, а через смену смысловых шагов: сцена, поворот, реакция, новая информация. Каждая часть подготавливает следующую.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Завязка, середина и разворот создают внутреннее напряжение. В этот момент становится понятно, что именно поставлено на карту для героя и для смысла произведения.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связь эпизодов особенно важна. Если одно событие логично вытекает из другого, читатель естественно ждет продолжения и не теряет нить.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без провалов внимания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удерживает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удержания в прозе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прозу слышимой и придает сцене движение. Через реплики читатель улавливает интонацию, характер и скрытое напряжение между героями.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разговоры, в которых главное не названо прямо. Недоговоренность, паузы и бытовые слова часто точнее показывают чувства, чем прямые признания.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прозе диалог нередко заменяет авторские пояснения. Он позволяет показать конфликт естественно, через столкновение голосов, а не через прямое объяснение.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диалога и живой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чтения зависит не только от объёма фрагмента, но и от того, как в нём распределены действие, речь и деталь.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эпизоды удерживают внимание лучше всего: они одновременно развивают сюжет, раскрывают героя и сохраняют динамику.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анализ, обобщение по типам эпизодов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чтения и структура эпизодов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сцена не просто сообщает событие, а ставит героя перед целью и препятствием. Из этого столкновения возникает напряжение, которое заставляет читателя ждать исхода.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эпизоде меняется состояние персонажа, появляется новая информация или звучит важная реплика, сцена начинает работать как самостоятельный смысловой узел, а не как случайная вставка.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маленькая драматургия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читатель лучше вовлекается, когда в тексте есть узнаваемые чувства, ясная мотивация героя и ситуация выбора, требующая личной и нравственной оценки.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проза удерживает внимание, если избегает фальши и назидательности: старшекласснику важно видеть сложность характера, а не готовый урок в прямом пересказе.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Дочитывание до конца помогает понять не только сюжет, но и авторскую позицию, скрытую в деталях, композиции и финальном смысловом акценте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дочитывать текст до конца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анализ; обобщение по произведениям Чехова, Куприна, Тургенева, Бунина, Паустовского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вызывают отклик у подростков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 по степени узнавания и обсуждаемости в школьной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вызывают темы личной свободы и внутренней ответственности: именно они чаще всего превращают чтение в личный опыт размышления.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рождается там, где автор показывает живую психологию, а не подменяет её готовой моралью. Читатель верит герою, если его поступки имеют внутреннюю логику.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убедительны противоречивые персонажи: они могут ошибаться, сомневаться, быть слабыми или резкими, но остаются психологически правдоподобными и узнаваемыми.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проза избегает искусственного пафоса и схем. Когда мотивы поступков сложны, а решения неидеальны, текст воспринимается как более глубокий и правдивый.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Назидательность, чрезмерное упрощение и прямолинейные выводы ослабляют интерес, потому что лишают читателя права на собственное понимание и эмоциональный отклик.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Читательское доверие и авторская честность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равной силе отдельных компонентов впечатление от текста меняется в зависимости от того, насколько они поддерживают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запоминается проза, где сюжетная энергия, психологическая точность и смысловая завершённость действуют одновременно, без перекоса в одну сторону.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анализ; модель оценки художественной выразительности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усиливают запоминаемость текста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внимание точностью наблюдения, подтекстом и сдержанной, но очень ёмкой деталью, в которой читатель видит больше, чем сказано напрямую.
</a:t>
            </a:r>
            <a:endParaRPr lang="en-US" sz="1345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Привлекает яркой жизненной фактурой, эмоциональной открытостью и сочувствием к человеку, благодаря чему даже небольшой эпизод звучит значимо.
</a:t>
            </a:r>
            <a:endParaRPr lang="en-US" sz="1347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Васильев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прозу на нравственном выборе, исторической памяти и внутренней ответственности героя, поэтому чтение превращается в размышление о совести.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Улицкая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психологической достоверностью и вниманием к семейным отношениям, где частная жизнь раскрывает сложность человеческих характеров и связей.
</a:t>
            </a:r>
            <a:endParaRPr lang="en-US" sz="132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прозаиков, которых читают до конца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сильному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прозой показывает, как рождается читаемость и смысловая цельность.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становится читаемой до конца, когда сразу создаёт вопрос, но не раздаёт готовых ответов. Любопытство удерживает читателя, если за ним стоит живое внутреннее напряжение.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решающим становится единство темы, композиции, характера и языка: только тогда текст оставляет ощущение правды, смысла и завершённости.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участие возникает благодаря правдоподобным чувствам, сложным отношениям и достоверным поступкам героя. Именно поэтому важна не громкость, а психологическая точность.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успеха прозы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сильную прозу дочитывают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прозу дочитывают до конца, потому что в ней сюжет, язык и психология соединены в цельное художественное переживание, а финал подтверждает внутреннюю правду текста.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2026-05-23T12:06:19Z</dcterms:created>
  <dcterms:modified xsi:type="dcterms:W3CDTF">2026-05-23T12:06:19Z</dcterms:modified>
</cp:coreProperties>
</file>