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однородные члены, их признаки и знаки препинания.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однородных членах в 5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строить фразы, правильно расставлять запятые и уверенно разбирать предложения. Она нужна и на письме, и в устных ответах, и при проверке диктантов, сочинений и упражнений.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и тому же слову в предложении и отвечают на один вопрос. Поэтому они выполняют одну и ту же синтаксическую роль.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могут быть разные члены предложения: подлежащие, сказуемые, дополнения, определения и обстоятельства. В речи и на письме они образуют перечисление.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предметы, признаки или действия, которые связаны между собой по смыслу. Их важно видеть как единый ряд, а не как отдельные элементы.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однородными членами предложения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77428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226" y="3328768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6914" y="3328768"/>
            <a:ext cx="341325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в ряду отвечают на одинаковый вопрос: кто? что? какой? что делает? где? Это помогает быстро заметить однородность.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зависят от одного и того же слова в предложении. Они не связаны друг с другом по отдельности, а образуют общий ряд.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между ними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могут соединять союзы и, а, но, или, да в значении и. Иногда союзов нет, и тогда ряд разделяется только интонацией и запятыми.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однородные члены обычно произносятся как перечисление. Каждое слово в ряду выделяется одинаково, поэтому речь звучит ровно и понятно.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между однородными членами слышны короткие паузы. Это помогает понять, где заканчивается один элемент ряда и начинается другой.
</a:t>
            </a:r>
            <a:endParaRPr lang="en-US" sz="113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однородных членов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 уроке
</a:t>
            </a:r>
            <a:pPr algn="l" indent="0" marL="0">
              <a:lnSpc>
                <a:spcPct val="90000"/>
              </a:lnSpc>
              <a:buNone/>
            </a:pPr>
            <a:r>
              <a:rPr lang="en-US" sz="43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читает, пишет, рисует. В одном предложении сразу видно несколько действий одного человека. Все глаголы относятся к подлежащему Маша и помогают увидеть, что девочка делает в разное время урока.
</a:t>
            </a:r>
            <a:endParaRPr lang="en-US" sz="103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летом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росли яблони, груши, сливы. Здесь перечислены предметы одного рода, поэтому перед нами однородные подлежащие. Такое предложение легко представить как аккуратную схему с одинаково выделенными словами.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день
</a:t>
            </a:r>
            <a:pPr algn="l" indent="0" marL="0">
              <a:lnSpc>
                <a:spcPct val="90000"/>
              </a:lnSpc>
              <a:buNone/>
            </a:pPr>
            <a:r>
              <a:rPr lang="en-US" sz="43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был тёплый, ясный, тихий. Однородные определения называют признаки одного предмета — дня. Если показать это на схеме, слова окажутся рядом и будут связаны одной линией перечисления.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рядов однородных членов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однородные члены в 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10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ряд однородных членов и выбрать знак препинания.
</a:t>
            </a:r>
            <a:endParaRPr lang="en-US" sz="28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подлежащие называют несколько предметов, которые совершают одно и то же действие. Они отвечают на вопросы кто? что? и относятся к одному сказуемому.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сказуемые, наоборот, относятся к одному подлежащему. Они отвечают на один и тот же вопрос и показывают несколько действий, состояний или изменений.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смысл строится вокруг общего признака или общего действия. Поэтому важно видеть, какое слово объединяет весь ряд и задаёт ему грамматическую основу.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подлежащие и сказуемые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дополнения, определения и обстоятельства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дополнения отвечают на один и тот же падежный вопрос и зависят от одного слова. Например, можно перечислить книги, тетради, карандаши.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несколько признаков одного предмета. Они помогают точнее описать его внешний вид, размер, качество или состояние.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обстоятельства показывают несколько признаков действия или состояния. Они могут обозначать время, место, способ действия или обстоятельства события.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ряды часто встречаются в рассказах и описаниях. Они делают речь более подробной, но без лишних повторов и однообразия.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понять смысл связи: соединение, противопоставление или выбор. Важно смотреть не только на слово, но и на смысл всего ряда.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союз — и. А, но и конструкции с повторением требуют особенно внимательного чтения, потому что меняют смысл связи между словами.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соединяют однородные члены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«Однородные члены предложения».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рядах однородных членов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случаи и правило постановки запятой.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чаще нужна в бессоюзном ряду и при противопоставлении. Одиночный союз и обычно запятую убирает, но повторение союза возвращает разделение.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языка, школьный курс 5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65644"/>
            <a:ext cx="694376" cy="5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«и»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соединены одиночным союзом «и», запятая между ними не нужна: лес и поле, читает и пишет. Союз показывает простое соединение без перечислительной паузы.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«да», «или», «либо»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союзах «да» в значении «и», а также «или» и «либо» запятая обычно не ставится: день да ночь, брат или сестра, дома либо в школе.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привычных выражениях запятая не пишется, даже если слова похожи на однородные члены: ни свет ни заря, и день и ночь, ни рыба ни мясо. Такие сочетания нужно запоминать.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нередко ставят лишнюю запятую по привычке или, наоборот, забывают о ней без союза. Чтобы не ошибиться, надо внимательно смотреть на связь слов в предложении.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 ставится
</a:t>
            </a:r>
            <a:endParaRPr lang="en-US" sz="300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 ставится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при однородных членах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называет общее понятие для всего ряда однородных членов: фрукты, звери, цветы, действия, признаки. Оно помогает сразу понять, о чём говорится в предложении.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такое слово может стоять перед перечислением или после него. Например: В корзине лежали фрукты: яблоки, груши, сливы. Здесь слово «фрукты» объединяет весь ряд.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делает текст более точным и удобным для чтения. Оно помогает не только перечислить предметы, но и показать их общую группу без лишних повторов.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обобщающем слове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расположение обобщающего слова влияет на знак препинания в 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 в устной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есть однородные члены, мы произносим их с интонацией перечисления: делаем небольшие паузы и выделяем каждое слово ряда почти одинаково.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Весной распускаются подснежники, тюльпаны, нарциссы. Такая интонация помогает слушателю услышать перечисление и понять, что все слова относятся к одному ряду.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коротких предложениях без очевидных пауз: именно там школьники быстрее всего пропускают нужный знак или ставят его по привычке.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основная трудность связана не только с пунктуацией, но и с распознаванием самих однородных членов.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 однородных членов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учебным ошибкам при изучении темы однородных членов предложения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признаки предмета с одной стороны: яркий, тёплый свет. Они перечисляют качества, которые можно соединить союзом «и» или произнести с паузой.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 описания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уточняют предмет по-разному: большой деревянный стол. Здесь одно слово называет размер, а другое — материал, поэтому они не образуют ряд однородных членов.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эти виды определений, легко ошибиться в запятых. Чтобы проверить себя, нужно спросить: признаки одинаковые или каждый из них описывает предмет отдельно?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
</a:t>
            </a:r>
            <a:endParaRPr lang="en-US" sz="29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однородных и неоднородных членов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отличить признаки, которые образуют один ряд, от признаков, которые уточняют предмет с разных сторон.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отличие: однородные члены перечисляют, а неоднородные уточняют предмет с разных сторон и обычно не разделяются запятыми.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однородных и неоднородных членов предложения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28157"/>
            <a:ext cx="698568" cy="6209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пейзажных текстах однородные члены помогают перечислять краски, звуки и детали: тёмный лес, тихая речка, свежий ветер. Благодаря этому описание становится ярче и точнее.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инструкциях однородные члены удобны для перечисления действий и предметов: возьмите карандаш, линейку, тетрадь. Такой способ делает текст понятным и экономит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сочинения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сочинениях однородные члены помогают избегать повторов и передавать больше смысла в одном предложении. С их помощью легче описывать героев, события и впечатления.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событиях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однородные члены передают последовательность или набор действий: пришёл, поздоровался, сел. Это делает рассказ живым, но остаётся простым для понимания.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однородные члены встречаются чаще всего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однородные члены встречаются чаще всего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выполнять проверку по шагам, легче не перепутать однородные члены с другими словами и сразу заметить нужный знак препинания.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показывает: сначала определяем связь слов, а потом уже решаем вопрос о запятых, двоеточии или тире.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повторения по теме однородных членов предложения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 однородных членах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 помогают точно перечислять предметы, признаки и действия. Если научиться находить их, легче понимать текст, правильно ставить знаки препинания и уверенно писать без ошибок.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2026-05-22T22:39:26Z</dcterms:created>
  <dcterms:modified xsi:type="dcterms:W3CDTF">2026-05-22T22:39:26Z</dcterms:modified>
</cp:coreProperties>
</file>