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покрытосеменных растений на классы и семейства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самые разнообразные на Земле, важны для экосистем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изучение покрытосеменных
</a:t>
            </a:r>
            <a:endParaRPr lang="en-US" sz="224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млн лет назад и быстро распространились. Карл Линней заложил основу их классификации, что позволило систематизировать изучение цветков и плодов.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покрытосеменных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— органы размножения, из них образуются плоды, защищающие семена и обеспечивающие их распространение.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уникальный процесс двойного оплодотворения, что отличает их от других растений и повышает эффективность размножения.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широко распространены по всему миру, адаптированы к разным природным условиям и различным типам экосистем.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 как основные органы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специализированный орган для размножения, влекущий насекомых и птиц. После опыления формируется плод, который защищает и распространяет семена.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и листовая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корней и листьев обеспечивает питание и устойчивость растения, позволяя ему занимать разнообразные места обитания.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покрытосеменных: ключевые признаки
</a:t>
            </a:r>
            <a:endParaRPr lang="en-US" sz="2089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выделить общие и отличительные признаки среди множества видов, облегчая их изучение и понимание.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исследованию наследственности и родственных связей, что важно для биологической науки.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Облегчает разработку устойчивых методов выращивания и защиты сельскохозяйственных растений.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сохранении биоразнообразия и рациональном использовании природных ресурсов.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классификация покрытосеменных
</a:t>
            </a:r>
            <a:endParaRPr lang="en-US" sz="211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деления на классы
</a:t>
            </a:r>
            <a:endParaRPr lang="en-US" sz="262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семядолей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делятся по числу семядолей на однодольные с одной семядолей и двудольные с двумя.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жилкования листьев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параллельное жилкование, а двудольные — сетчатое или пальчатое распределение жилок.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корневой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характеризуются мочковатыми корнями, двудольные — стержневой, который глубже проникает в почву.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стебля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сосудистых пучков в стебле отличается: у однодольных они разбросаны, у двудольных — собраны в кольцо.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класса однодольных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наличием одной семядоли в семени, что влияет на развитие листьев и корней. Листья узкие с параллельным жилкованием, типичные для злаков и лилий.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мочковатая, без главного корня. Представители широко распространены, включая орхидеи и многие сельскохозяйственные культуры.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двудольных растений
</a:t>
            </a:r>
            <a:endParaRPr lang="en-US" sz="242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и их роль
</a:t>
            </a:r>
            <a:pPr algn="l" indent="0" marL="0">
              <a:lnSpc>
                <a:spcPct val="90000"/>
              </a:lnSpc>
              <a:buNone/>
            </a:pPr>
            <a:r>
              <a:rPr lang="en-US" sz="4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двух семядолей способствует формированию прочной листовой системы. Это характерно для роз, дубов и других двудольных.
</a:t>
            </a:r>
            <a:endParaRPr lang="en-US" sz="140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ветвящуюся жилкование, что улучшает обеспечение тканей питательными веществами и зелеными клетками.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хорошо развит и уходит глубоко в почву, обеспечивая растения влагой и питательными веществами в сложных условиях.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двудольных растений
</a:t>
            </a:r>
            <a:endParaRPr lang="en-US" sz="242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облегчает распознавание однодольных и двудольных по базовым морфологическим характеристикам.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6–7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параметры, позволяющие легко отличать два крупных класса покрытосеменных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однодольных и двудольных
</a:t>
            </a:r>
            <a:endParaRPr lang="en-US" sz="195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семейства в классификации покрытосеменных
</a:t>
            </a:r>
            <a:endParaRPr lang="en-US" sz="196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— объединение родов растений с общими морфологическими признаками цветков, листьев и плодов, что упрощает их изучение.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Семействам отводится важная роль в систематике: в покрытосеменных насчитывается около 500 таких групп с различающимися признаками.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семейства позволяет выявить эволюционные связи и помогает в практическом применении, например, в сельском хозяйстве и медицине.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Розовые — символы красоты и плодородия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Розовые — одни из самых узнаваемых двудольных. Включают яблоню, сливу и розу, отличающиеся пятилепестковыми цветками и плодами в виде костянок или ягод. Их декоративность и плодовитость важны как в садоводстве, так и в лесной экологии.
</a:t>
            </a:r>
            <a:endParaRPr lang="en-US" sz="76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«фермеры»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Бобовые, включая горох, фасоль и клевер, играют важную роль благодаря способности фиксировать азот из воздуха. Плоды — бобы, которые обеспечивают пищу для человека и животных, а также улучшают почву, что широко используется в агрономии.
</a:t>
            </a:r>
            <a:endParaRPr lang="en-US" sz="801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разнообразие и адаптация
</a:t>
            </a:r>
            <a:pPr algn="l" indent="0" marL="0">
              <a:lnSpc>
                <a:spcPct val="90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семейства Сложноцветные входят подсолнечник и одуванчик — растения с соцветиями в виде корзинки. Их цветки и семянки уникальны, позволяя успешно приспосабливаться к разным средам и активно участвовать в экосистемах.
</a:t>
            </a:r>
            <a:endParaRPr lang="en-US" sz="79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двудольных растений
</a:t>
            </a:r>
            <a:endParaRPr lang="en-US" sz="2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однодольных растений
</a:t>
            </a:r>
            <a:endParaRPr lang="en-US" sz="2289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— основа питания и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Злаковые, включая пшеницу, кукурузу и рис, характеризуются узкими листьями и важны как культура питания. Они доминируют на многих сельскохозяйственных территориях мира.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и Орхидные — декоративная ценность и биологическая сложность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и Орхидные обладают простыми, удлинёнными листьями и декоративными цветками. Эти семьи включают тюльпаны, лилии и орхидеи, широко используемые в цветочной промышленности и ботанике.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определение семейства покрытосеменных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классификации согласно ботаническим признакам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примеры двудольных и их семейства
</a:t>
            </a:r>
            <a:endParaRPr lang="en-US" sz="2018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яблоня принадлежат к семейству Розовые, они узнаваемы по пятичленным цветкам и плодам — костянкам или ягодам.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Люпин и фасоль входят в Бобовые, характерные плодом-бобом, который легко раскрывается при созревании.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представлен в семействе Сложноцветных с характерным соцветием – корзинкой, и плодом — семянкой.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семейств имеет свой уникальный строение цветка и плодов, что облегчает их классификацию и изучение в ботанике.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однодольных и их семейства
</a:t>
            </a:r>
            <a:endParaRPr lang="en-US" sz="201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— культовые культуры человечества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овёс характеризуются длинными узкими листьями и сложными соцветиями. Это важнейшие продовольственные культуры, формирующие основу питания миллионов людей во всем мире.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— красота и функциональность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Тюльпан, представитель Лилейных, выделяется крупным одиночным цветком и ланцетовидными листьями. Эти растения популярны в декоративном садоводстве благодаря ярким цветам и простоте ухода.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Банановые — тропическая уникальность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 относится к семейству Банановых, обладает крупными листьями и травянистым строением. Плод — ягода, являющаяся важным сельскохозяйственным продуктом и пищей для миллионов.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однодольных и их семейства
</a:t>
            </a:r>
            <a:endParaRPr lang="en-US" sz="201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покрытосеменных по классам
</a:t>
            </a:r>
            <a:endParaRPr lang="en-US" sz="196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доминируют в природе, составляют большую часть разнообразия покрытосеменных. Их распространение впечатляет, охватывая все типы ландшафтов.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двудольных связано с их экологической адаптивностью и вариабельностью форм, что делает их ведущими в биоразнообразии.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семейств покрытосеменных
</a:t>
            </a:r>
            <a:endParaRPr lang="en-US" sz="172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покрытосеменных обеспечивают пищевой ресурс для множества животных и человека, формируя основу пищевых цепей.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разнообразные среды обитания, способствуя поддержанию экосистем и биоразнообразия.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образовании почвы и водном балансе укрепляет устойчивость природных сообществ к изменениям внешних условий.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семейства помогает оптимизировать посевы, улучшая урожайность и адаптируя растения к климатическим условиям региона.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способствует выявлению видов с устойчивостью к вредителям и болезням, что снижает потери и экономит ресурсы фермеров.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классификации для сельского хозяйства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покрытосеменных были идентифицированы с помощью молекулярных методов, что значительно повысило точность классификации.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ботаники, 2024
</a:t>
            </a:r>
            <a:endParaRPr lang="en-US" sz="109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85% современных видов растений изучаются с помощью ДНК-анализа, позволяя уточнять их родственные связи и систематику.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систематики покрытосеменных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покрытосеменных является фундаментом для биологических исследований, сельского хозяйства и охраны природы, обеспечивая глубокое понимание многообразия и практическую пользу.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2026-05-08T16:42:59Z</dcterms:created>
  <dcterms:modified xsi:type="dcterms:W3CDTF">2026-05-08T16:42:59Z</dcterms:modified>
</cp:coreProperties>
</file>