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люди меняют мир через науку, культуру и лидерство, вдохновляя поколения.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965700"/>
            <a:ext cx="8045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Великие люди и их влияние на мир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9126" y="142875"/>
            <a:ext cx="4051598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роль личности в развитии человечества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великой личности эволюционировало с античности, сыграв ключевую роль в культуре и истории разных стран, влияя на ход событий и формирование ценностей общества.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Величайшие научные открытия и их создатели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и законы механики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заложил основы классической механики с тремя законами движения, которые стали фундаментом для последующих технологических и научных достижений.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Альберт Эйнштейн и теория относительности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Эйнштейн революционизировал понимание пространства и времени своими теориями относительности, изменив основы физики и космологии.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Кюри и радиоактивность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Кюри открыла явление радиоактивности, став первой женщиной — лауреатом Нобелевской премии, что открыло новые горизонты в медицине и физике.
</a:t>
            </a:r>
            <a:endParaRPr lang="en-US" sz="11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031" y="1164625"/>
            <a:ext cx="2865038" cy="235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931" y="1164625"/>
            <a:ext cx="2865038" cy="235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831" y="1164175"/>
            <a:ext cx="2865038" cy="235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— философ и писатель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повлиял не только на литературу, но и на моральные концепции ненасилия, оказав значительное воздействие на мировоззрение.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 — универсальный гений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 Винчи сочетал искусство и инженерные разработки, став символом Возрождения и вдохновив поколения творцов и учёных.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Людвиг ван Бетховен — реформатор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Бетховен привнёс новые формы и эмоциональность в классическую музыку, изменив традиционные каноны композиции и исполнения.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культурные фигуры, определившие эпоху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Махатма Ганди возглавил ненасильственное движение, обеспечив независимость Индии и оставив пример борьбы за права и свободу.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политические лидеры и их влияние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Уинстон Черчилль сыграл решающую роль в объединении сил союзников во Второй мировой войне для борьбы с нацизмом.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 провела важнейшие реформы и расширила территорию России, поддерживая просвещение и укрепляя государственность.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достижений великих личностей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Представлены ключевые фигуры с их страной, сферой деятельности, главным достижением и годом, иллюстрирующие разнообразие величия.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проявляется во множестве сфер, объединяя научные, социальные и технологические достижения.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и биографии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Нельсон Мандела возглавил борьбу против апартеида, символизируя мир и примирение в ЮАР.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Защитники прав и свобод человека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Паркс инициировала движение против расовой сегрегации, вдохновив изменения в американском обществе.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 Шолль и «Белая роза» противостояли нацизму, отдавая жизни ради свободы и человеческого достоинства.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личности демонстрируют, как личная смелость способна изменить стандарты и защитить права.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в спорте: примеры вдохновения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Майкл Джордан: символ преодоления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Джордан стал шестикратным чемпионом НБА и образцом упорства, значительно подняв уровень баскетбола в XX веке.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Усэйн Болт: король скорости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Болт установил мировые рекорды на 100 и 200 метров, воплощая спортивное совершенство и целеустремленность.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Алина Кабаева: звезда художественной гимнастики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Кабаева многократно побеждала на чемпионатах мира, способствуя развитию и признанию своего вида спорта.
</a:t>
            </a:r>
            <a:endParaRPr lang="en-US" sz="11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выдающихся личностей по векам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связано с развитием образования и технологий, расширением исторической памяти.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знаменательных фигур отражает прогресс общества и усиление роли знаний в истории.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Britannica, актуальные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Целеустремлённость — основа преодоления вызовов и достижения целей на пути к величию.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лидерских качеств великих личностей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поддержка окружения развивают критическое мышление и способность мотивировать других.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кризисы часто стимулируют развитие зрелых лидеров, укрепляя их моральную и психологическую устойчивость.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становления великой личности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исторические исследования развития лидерства и социальной значимости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личности часто занижает роль коллективных усилий, преувеличивая заслуги отдельных фигур и тем самым искажая историческую полноту событий.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критика культуры «великих людей»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появились движения, направленные на деконструкцию мифов о героях, что приводит к пересмотру и переосмыслению их вклада и образа.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биографии подвергаются критическому анализу, выявляя искажённые факты и подчёркивая сложность личности за простой героизацией.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Сбалансированная оценка исторических фигур требует учитывать как достижения, так и недостатки, предотвращая идеализацию и упрощения.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031" y="1164625"/>
            <a:ext cx="2865038" cy="235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831" y="1164175"/>
            <a:ext cx="2865038" cy="235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Клеопатра — политическая сила античности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Клеопатра демонстрировала влияние женщин в мужском мире Древнего Египта, несмотря на социальные и культурные ограничения. Её дипломатия и ораторское мастерство укрепили престиж страны и оставили глубокий след в истории.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Жанна д’Арк — символ стойкости и мужества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Жанна д’Арк возглавила французские войска в трудный для страны период, преодолев ограничивающие гендерные стереотипы. Её пример и жертва вдохновляют на борьбу за справедливость и свободу.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Валентина Терешкова — первая женщина в космосе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Терешкова стала пионером женского участия в научно-технических сферах. Её полёт открыл новые горизонты равноправия и доказал возможности женщин в сложных областях науки и техники.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женщины в истории: вклад и барьеры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Илон Маск способствует развитию космических технологий и экологичного транспорта, внедряя инновационные решения через проекты SpaceX и Tesla.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как признак величия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Стив Джобс трансформировал цифровой мир, создав iPhone и задав новые стандарты коммуникаций и пользовательского опыта.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 Тесла заложил фундамент современной электроэнергетики, работая над переменным током и беспроводной передачей энергии.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люди и образование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Альберт Швейцер — врач и просветитель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Совмещая медицинскую практику с гуманитарной деятельностью, Швейцер продвигал идеалы гуманизма и расширение образовательных возможностей для всех слоёв общества.
</a:t>
            </a:r>
            <a:endParaRPr lang="en-US" sz="1007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Конфуций — основатель образовательной этики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учения сформировали моральные нормы и образовательные ценности в Восточной Азии, подчёркивая важность обучения и нравственного развития личности.
</a:t>
            </a:r>
            <a:endParaRPr lang="en-US" sz="994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Януш Корчак — пионер детской педагогики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Корчак выступал за права детей и внедрял инновационные методы воспитания, подчёркивая необходимость уважения и понимания ребёнка в образовательном процессе.
</a:t>
            </a:r>
            <a:endParaRPr lang="en-US" sz="9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великих людей в мировой ВВП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выражается не только в финансовых показателях, но и в создании технологий, стимулирующих экономический рост.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технологического сектора играют ключевую роль в развитии мировой экономики через инновации и предпринимательство.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Forbes,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Альфред Нобель основал Нобелевскую премию, чтобы стимулировать прогресс в мирных сферах после критики за изобретение динамита.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ответственность великих людей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Оппенгеймер испытывал глубокий внутренний конфликт из-за последствий атомной бомбы, подчёркивая этические дилеммы научных открытий.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лидеры продолжают сталкиваться с вопросами социальной ответственности при принятии решений с глобальным влиянием.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031" y="1164625"/>
            <a:ext cx="2865038" cy="235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Малала Юсуфзай — борец за право на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Малала стала символом борьбы за образовательные права девушек по всему миру. Её достижения отмечены Нобелевской премией мира и поддержкой международных инициатив.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 Бёрнерс-Ли — изобретатель Всемирной паутины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 глобальную сеть, Бёрнерс-Ли обеспечил революцию в коммуникациях и доступе к информации, что изменило экономику и культуру XXI века.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Грета Тунберг — активистка за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Грета мобилизировала мировое внимание к проблемам изменения климата, вдохновляя молодёжь и международные структуры на действия по устойчивому развитию.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люди современности: примеры XXI века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инициатива и стремление к саморазвитию являются основой для достижения значимых результатов и лидерства в современном мире.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стать великим человеком: взгляд на будущее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программы поддержки и конкурсы стимулируют молодёжь к активному участию в социально значимых проектах и научных исследованиях.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играет ключевую роль, предоставляя знания и навыки, необходимые для реализации потенциала и внедрения инноваций.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Самооценка, трудолюбие и забота о будущем окружающих формируют ценности, необходимые для формирования новых великих личностей.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великих людей в современном мире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личности формируют основу прогресса и вдохновения, объединяя науку, культуру, политику и спорт для создания лучшего будущего.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2026-05-07T06:49:28Z</dcterms:created>
  <dcterms:modified xsi:type="dcterms:W3CDTF">2026-05-07T06:49:28Z</dcterms:modified>
</cp:coreProperties>
</file>