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как размножаются живые организмы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— ключевая характеристика всех живых существ, обеспечивающая их продолжение.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размножения в сохранении жизни на Земле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обеспечивает передачу наследственных признаков и поддерживает виды в изменчивых условиях окружающей среды, позволяя им выживать и эволюционировать.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размножение: точные копии родителя
</a:t>
            </a:r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происходит без участия половых клеток. Потомство полностью повторяет генетическую информацию родительского организма, как у амёбы, которая делится пополам.
</a:t>
            </a:r>
            <a:endParaRPr lang="en-US" sz="918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размножение: генетическое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происходит через слияние мужских и женских половых клеток. Это приводит к появлению потомков с новыми признаками, например, у кошек разнообразие окраски шерсти.
</a:t>
            </a:r>
            <a:endParaRPr lang="en-US" sz="918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размножения у живых организмов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 размножаются путём простого деления клетки на две части, каждая из которых становится новой амёбой.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амёб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звёзды могут отрастить новый организм из отделившейся части тела, что позволяет им размножаться без участия половых клеток.
</a:t>
            </a:r>
            <a:endParaRPr lang="en-US" sz="844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Регенаерация у морских звёзд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размножается почкованием — на теле появляется маленький отросток, который растёт и превращается в самостоятельного организма, идентичного родителю.
</a:t>
            </a:r>
            <a:endParaRPr lang="en-US" sz="844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у гидры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животных бесполым способом: разнообразие форм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050" y="1185456"/>
            <a:ext cx="2117700" cy="1830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29550" y="1185456"/>
            <a:ext cx="2117700" cy="18302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15275" y="1184904"/>
            <a:ext cx="2088300" cy="183134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83550" y="1185456"/>
            <a:ext cx="2117700" cy="18302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5950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Черенкование у фиалки и герани
</a:t>
            </a:r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Раздробление молодых стеблей и листьев позволяет быстро получать новые растения с теми же свойствами, что и у материнского.
</a:t>
            </a:r>
            <a:endParaRPr lang="en-US" sz="888" dirty="0"/>
          </a:p>
        </p:txBody>
      </p:sp>
      <p:sp>
        <p:nvSpPr>
          <p:cNvPr id="12" name="Text 1"/>
          <p:cNvSpPr txBox="1"/>
          <p:nvPr/>
        </p:nvSpPr>
        <p:spPr>
          <a:xfrm>
            <a:off x="2782362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клубнями у картофеля и георгина
</a:t>
            </a:r>
            <a:pPr algn="l" indent="0" marL="0">
              <a:lnSpc>
                <a:spcPct val="100000"/>
              </a:lnSpc>
              <a:buNone/>
            </a:pPr>
            <a:r>
              <a:rPr lang="en-US" sz="9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клубни накапливают питательные вещества и дают начало новым растениям, обеспечивая быстрое распространение вида.
</a:t>
            </a:r>
            <a:endParaRPr lang="en-US" sz="859" dirty="0"/>
          </a:p>
        </p:txBody>
      </p:sp>
      <p:sp>
        <p:nvSpPr>
          <p:cNvPr id="13" name="Text 2"/>
          <p:cNvSpPr txBox="1"/>
          <p:nvPr/>
        </p:nvSpPr>
        <p:spPr>
          <a:xfrm>
            <a:off x="4921273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у лука и тюльпана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служат хранилищем для будущих растений, из них развиваются новые особи в следующем сезоне.
</a:t>
            </a:r>
            <a:endParaRPr lang="en-US" sz="934" dirty="0"/>
          </a:p>
        </p:txBody>
      </p:sp>
      <p:sp>
        <p:nvSpPr>
          <p:cNvPr id="14" name="Text 3"/>
          <p:cNvSpPr txBox="1"/>
          <p:nvPr/>
        </p:nvSpPr>
        <p:spPr>
          <a:xfrm>
            <a:off x="7121672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 у клубники
</a:t>
            </a:r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вытянутые побеги — усы — укореняются в почве и формируют новые растения, что способствует быстрому покрытию пространства.
</a:t>
            </a:r>
            <a:endParaRPr lang="en-US" sz="926" dirty="0"/>
          </a:p>
        </p:txBody>
      </p:sp>
      <p:sp>
        <p:nvSpPr>
          <p:cNvPr id="15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у растений: способы и примеры
</a:t>
            </a:r>
            <a:endParaRPr lang="en-US" sz="2000" dirty="0"/>
          </a:p>
        </p:txBody>
      </p:sp>
      <p:sp>
        <p:nvSpPr>
          <p:cNvPr id="16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недостатки способов размножения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обеспечивает быстрый рост популяций, но с низким генетическим разнообразием.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медленнее, зато способствует адаптации за счёт генетической вариативности.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школы, 2023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размножение: основные черты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Участвуют две особи разного пола, каждая передаёт половину генетического материала будущему поколению.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половых клеток приводит к формированию уникального набора генов у потомков, что обеспечивает разнообразие признаков.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генетическое разнообразие повышает способность вида адаптироваться и выживать в меняющихся условиях среды.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81475"/>
            <a:ext cx="65541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и внешнее оплодотворение у животных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163775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оплодотворение встречается у рыб и амфибий, где оплодотворение происходит в воде, позволяя производить большое количество потомков одновременно.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69368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 характерно для млекопитающих, птиц и рептилий, где процесс происходит внутри организма самки, обеспечивая лучшее выживание потомства.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рождают живых детёнышей, обеспечивая их питанием и защитой в первые периоды жизни.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рептилии откладывают яйца с твёрдой или гибкой скорлупой, что обеспечивает защиту зародыша вне организма матери.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откладывают икру, многочисленную и зачастую неспособную к защите, компенсируя это огромным количеством потомков.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самки и самца обеспечивает смешение генов, создавая разнообразие в физических и поведенческих качествах животных.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полового размножения у животных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процесс размножения у растений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Опыление: перенос пыльцы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происходит через перенос пыльцы насекомыми, ветром или водой, что обеспечивает оплодотворение женских клеток у цветковых растений.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значение семян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опыления на растении формируется семя, которое содержит зародыш и запускает развитие нового организма после созревания.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опыления у растений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способы опыления у растений, примеры каждого способа, особенности пыльцы и их эффективность. Большинство цветковых опыляется насекомыми, а злаки — ветром.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Преобладает опыление насекомыми у цветковых и ветром — у злаков, что отражает адаптацию к среде и стратегиям размножения.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5 класса, 2022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размножение: клоны и одинаковость потомков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Потомки при бесполом размножении являются точными генетическими копиями родительского организма, что обеспечивает стабильность признаков.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позволяет быстро заселять новые территории, например, грибы легко образуют споры и развиваются на хлебе или других поверхностях.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недостаток заключается в малой генетической вариативности, что снижает устойчивость к изменяющимся условиям и повышает риск заболеваний.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способ: разнообразие благодаря смешению генов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Перемешивание генов при половом размножении создаёт уникальные комбинации, что обеспечивает разнообразие среди потомков.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Равный вклад генетического материала от обоих родителей способствует выживанию вида и адаптации к изменчивой среде.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человека, 2023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4682" y="1715735"/>
            <a:ext cx="239100" cy="1912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0244" y="1692275"/>
            <a:ext cx="208425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4332" y="1705108"/>
            <a:ext cx="239100" cy="2125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Гермафродитизм: оба пола — в одном организме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3400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Дождевой червь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Обладает одновременно мужскими и женскими половыми органами, что позволяет ему оплодотворять себя или других и увеличивает шансы на размножение.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706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улитки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Улитки могут менять пол и оплодотворять друг друга, что облегчает продолжение рода при малой плотности популяции.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4708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Определённые рыбы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Могут быть гермафродитами, что даёт возможность разным особям выполнять обе репродуктивные роли при ограниченном выборе партнёра.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Партеногенез: размножение без участия самца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помогает видам быстро реагировать на благоприятные условия без необходимости искать партнёра, что повышает выживаемость популяции.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Партеногенез — процесс развития организма из неоплодотворённой яйцеклетки, широко распространён у тлей и некоторых дафний, обеспечивая быстрое увеличение численности.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поколений у растений и водорослей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Спорофит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поколение, которое производит споры для размножения и распространения, например, у папоротников и мхов.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Гаметофит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поколение, формирующее половые клетки — гаметы, обеспечивая генетическое разнообразие потомков.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Периодическое чередование поколений помогает растениям переживать неблагоприятные условия, такие как засуха или холод.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способов размножения и среды обитания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водной среде организмы создают много потомков, как рыбы и лягушки, чтобы компенсировать высокую смертность икринок и личинок.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суше размножение происходит через меньшее, но более защищённое потомство, например, птицы охраняют яйца, а млекопитающие выкармливают детёнышей.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является морская черепаха, которая откладывает сотни яиц в песок, в то время как млекопитающие ограничивают количество потомков для повышения выживаемости.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300" y="1743470"/>
            <a:ext cx="2900400" cy="1883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200" y="1797478"/>
            <a:ext cx="2900400" cy="18297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597261" y="4094600"/>
            <a:ext cx="24993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размножаются спорами, которые легко разносятся ветром и водой, что позволяет им быстро колонизировать новые субстраты, например, плесень на хлебе развивается за несколько дней.
</a:t>
            </a:r>
            <a:endParaRPr lang="en-US" sz="795" dirty="0"/>
          </a:p>
        </p:txBody>
      </p:sp>
      <p:sp>
        <p:nvSpPr>
          <p:cNvPr id="10" name="Text 2"/>
          <p:cNvSpPr txBox="1"/>
          <p:nvPr/>
        </p:nvSpPr>
        <p:spPr>
          <a:xfrm>
            <a:off x="1586425" y="3843050"/>
            <a:ext cx="25101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их споры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84559" y="4094600"/>
            <a:ext cx="24885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размножаются делением, удваивая количество клеток каждые 20-60 минут при благоприятных условиях, что обеспечивает стремительный рост колоний, например, в чашке Петри.
</a:t>
            </a:r>
            <a:endParaRPr lang="en-US" sz="741" dirty="0"/>
          </a:p>
        </p:txBody>
      </p:sp>
      <p:sp>
        <p:nvSpPr>
          <p:cNvPr id="12" name="Text 4"/>
          <p:cNvSpPr txBox="1"/>
          <p:nvPr/>
        </p:nvSpPr>
        <p:spPr>
          <a:xfrm>
            <a:off x="4973762" y="3843050"/>
            <a:ext cx="24993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бактерий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40200" y="319550"/>
            <a:ext cx="8493000" cy="5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у грибов и бактерий: споры и деление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056061"/>
            <a:ext cx="3170700" cy="123097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Обобщающая таблица способов размножения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основные способы размножения, виды организмов, преимущества и недостатки каждого, приводя примеры для наглядности.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способ адаптирован к условиям среды, обеспечивая баланс между скоростью размножения и генетическим разнообразием.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справочники по биологии, 2023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— основа устойчивости жизни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обеспечивает выживание и разнообразие живых организмов на планете, способствует адаптации к условиям и позволяет видам процветать благодаря разным стратегиям и механическим процессам.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2026-05-08T07:58:38Z</dcterms:created>
  <dcterms:modified xsi:type="dcterms:W3CDTF">2026-05-08T07:58:38Z</dcterms:modified>
</cp:coreProperties>
</file>