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«Благоуханная свежесть поэзии»: о чем говорит этот образ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Свежесть в поэзии соединяет природу, чувство и живую музыку слова.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лирике XIX — начала XX века этот мотив проходит путь от описания природы к выражению авторского взгляда на мир. У разных поэтов свежесть звучит по-своему, но всегда раскрывает связь между образом, интонацией и внутренним состоянием.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Свежесть в русской поэзии: от пейзажа к мировосприятию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«свежесть» в поэтическом языке
</a:t>
            </a:r>
            <a:endParaRPr lang="en-US" sz="2888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Свежесть возникает, когда стихотворение передает ощущение непосредственного переживания: читатель словно видит, слышит и чувствует происходящее вместе с лирическим героем.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создается точной деталью, прозрачной образностью, естественной интонацией и словами, связанными с воздухом, водой, светом, цветением и движением.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текст воспринимается как живой, потому что избегает шаблонных формул и заменяет риторику личным, тонко наблюденным впечатлением.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Чувственные ряды в образе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Поэтическая свежесть часто строится на соединении запаха, цвета и света. Сирень, роса, сад, влажный воздух и утренний туман делают образ зримым и ощутимым.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Аромат, цвет и свет как основа поэтического впечатления
</a:t>
            </a:r>
            <a:endParaRPr lang="en-US" sz="2841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Синестезия и настроение обновления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аромат может восприниматься как цвет, а свет — как дыхание, возникает синестезия. Она усиливает ощущение внутренней ясности и живого обновления мира.
</a:t>
            </a:r>
            <a:endParaRPr lang="en-US" sz="173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создает ощущение свежести в стихах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Свежесть рождается из сочетания приемов: образ, звук и ритм работают вместе.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природные образы и звукопись: именно они дают ощущение воздушности и движения.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интерпретация школьного анализа русской лирики XIX–XX веков.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строки, недосказанность и точная деталь делают его стихи похожими на пойманное мгновение, которое нельзя удержать надолго.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Афанасий Фет: поэзия мгновения и тонкого чувства
</a:t>
            </a:r>
            <a:endParaRPr lang="en-US" sz="2572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Фета свежесть часто возникает из короткого впечатления: шороха листвы, запаха сирени, дрожания света или тишины весеннего вечера.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лирика не рассказывает о событии, а фиксирует едва уловимый миг, в котором чувство и пейзаж сливаются в единое переживание.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тишины и всплеска, ясности и тайны придают образу свежести философскую глубину и делают его многозначным.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Федор Тютчев: природа как живая и изменчивая стихия
</a:t>
            </a:r>
            <a:endParaRPr lang="en-US" sz="2563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Тютчева свежесть связана не с описанием, а с движением самой природы: грозой, утренним пробуждением, весенним переломом и сменой состояний.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него — самостоятельная сила, которая влияет и на внешний мир, и на внутреннюю жизнь человека, открывая ее скрытую напряженность.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582019"/>
            <a:ext cx="4759500" cy="227476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 свежести меняется у разных поэтов
</a:t>
            </a:r>
            <a:endParaRPr lang="en-US" sz="2894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один мотив раскрывается через разные художественные миры и интонации.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свежести у каждого автора получает собственный смысл: от тонкого чувства до философского и символического звучания.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русской литературы XIX–XX веков.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Есенин: природная непосредственность и родная интонация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Родные образы и простота речи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Есенина свежесть связана с полем, березой, сеном, небом и деревенской дорогой. Простые образы звучат тепло и легко запоминаются.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2839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часть лирического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него воспринимается как родная стихия, а чувство героя тесно связано с землей, сезоном и знакомым пространством, из которого вырастает интонация стихов.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поэтическая свежесть из обычного наблюдения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бытовое впечатление становится художественным образом в пейзажной лирике.
</a:t>
            </a:r>
            <a:endParaRPr lang="en-US" sz="140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399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1999" y="4206233"/>
            <a:ext cx="521700" cy="46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1549" y="4186700"/>
            <a:ext cx="50280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в стихе: аллитерация, ассонанс, ритм
</a:t>
            </a:r>
            <a:endParaRPr lang="en-US" sz="3131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согласных создают мягкое звучание и помогают передать шелест листвы, дыхание ветра, легкое движение воздуха. Звук становится частью образа и делает стихотворную строку более осязаемой.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Аллитерация
</a:t>
            </a:r>
            <a:endParaRPr lang="en-US" sz="1377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гласные придают речи плавность, простор и внутреннюю ясность. Благодаря им стих звучит свободнее, а ощущение утренней свежести возникает не только через смысл, но и через саму мелодику.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Ассонанс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строки, ровный ритм и паузы облегчают восприятие текста. Такая организация речи создает впечатление естественного дыхания, словно стихотворение движется вместе с живым миром вокруг.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пауза
</a:t>
            </a:r>
            <a:endParaRPr lang="en-US" sz="1377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звукопись поддерживает интонацию, стихотворение воспринимается как целостное переживание. Музыкальность не украшает смысл извне, а усиливает настроение тишины, ясности и внутреннего обновления.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строки
</a:t>
            </a:r>
            <a:endParaRPr lang="en-US" sz="13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Свежесть и штамп: почему одни образы живут, а другие теряют силу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становится штампом, когда его слишком часто повторяют без наблюдения за реальностью. В этом случае весна, ветер или рассвет уже не удивляют читателя и звучат как готовая формула.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поэзия опирается на точную деталь, неожиданное сопоставление и личную интонацию автора. Даже привычный мотив может обрести силу, если он увиден по-новому и выражен без банальности.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Свежесть зависит не от темы, а от художественного решения. Один и тот же природный сюжет по-разному действует в зависимости от ритма, словаря, образной перспективы и эмоционального тона.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свежая лирика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образ часто воспринимается не только умом, но и эмоционально: он меняет темп чтения и усиливает ощущение близости к изображенному миру.
</a:t>
            </a:r>
            <a:pPr algn="l" indent="0" marL="0">
              <a:lnSpc>
                <a:spcPct val="100000"/>
              </a:lnSpc>
              <a:buNone/>
            </a:pPr>
            <a:r>
              <a:rPr lang="en-US" sz="15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преобладание светлых чувств, но в русской лирике свежесть нередко сопровождается тихой грустью и ощущением быстротечности момента.
</a:t>
            </a:r>
            <a:pPr algn="l" indent="0" marL="0">
              <a:lnSpc>
                <a:spcPct val="100000"/>
              </a:lnSpc>
              <a:buNone/>
            </a:pPr>
            <a:r>
              <a:rPr lang="en-US" sz="15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анализу русской лирики XIX–XX веков
</a:t>
            </a:r>
            <a:endParaRPr lang="en-US" sz="153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начала XX века: усложнение образа свежести
</a:t>
            </a:r>
            <a:endParaRPr lang="en-US" sz="2563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свежести еще тесно связан с пейзажной лирикой и ощущением природного обновления, но уже начинает приобретать психологическую глубину и индивидуальные оттенки.
</a:t>
            </a:r>
            <a:endParaRPr lang="en-US" sz="1073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Блока свежесть становится символически многозначной: природа отражает тревогу, ожидание и внутреннюю неустойчивость, а не только красоту весеннего мира.
</a:t>
            </a:r>
            <a:endParaRPr lang="en-US" sz="1095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лирика Пастернака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мир у Пастернака передан как движение, поток и постоянное обновление, где свежесть связана с полнотой жизни и напряженной энергией восприятия.
</a:t>
            </a:r>
            <a:endParaRPr lang="en-US" sz="1112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поэтическая задача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свежесть перестает быть только пейзажной темой и превращается в способ показать сложность личности, времени и мировосприятия.
</a:t>
            </a:r>
            <a:endParaRPr lang="en-US" sz="116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Синестезия: когда один образ соединяет несколько чувств
</a:t>
            </a:r>
            <a:endParaRPr lang="en-US" sz="2563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Утро, которое можно услышать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утро не только видно, но и слышно: в светлом воздухе словно звучат шаги, шорох травы и тихое движение ветра. Один образ объединяет зрение и слух, делая картину более живой и близкой читателю.
</a:t>
            </a:r>
            <a:endParaRPr lang="en-US" sz="117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Аромат, ставший цветом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Сирень может быть не просто запахом, а почти видимым знаком весны: ее аромат воспринимается как лиловый оттенок, а цвет — как прохладное дыхание сада. Такое соединение ощущений усиливает чувство естественной свежести.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похожий на прикосновение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поэт описывает солнечный луч как мягкий, теплый или дрожащий, свет приобретает осязаемость. Читатель ощущает не отдельную деталь, а цельное настроение ясности, покоя и обновления, соединяющее разные чувства в одном образе.
</a:t>
            </a:r>
            <a:endParaRPr lang="en-US" sz="10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формирующие семантическое поле свежести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таких текстах встречаются слова, связанные с утренним временем и природным движением, потому что именно они создают ощущение первого дыхания мира.
</a:t>
            </a:r>
            <a:pPr algn="l" indent="0" marL="0">
              <a:lnSpc>
                <a:spcPct val="100000"/>
              </a:lnSpc>
              <a:buNone/>
            </a:pPr>
            <a:r>
              <a:rPr lang="en-US" sz="15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Семантическое поле свежести строится вокруг обновления, легкости и естественной гармонии; отдельные слова работают как сигналы перехода от покоя к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5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лексики из школьных примеров русской лирики
</a:t>
            </a:r>
            <a:endParaRPr lang="en-US" sz="153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93039"/>
            <a:ext cx="4759500" cy="26527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средства и их роль в создании свежести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художественные приемы совместно формируют ощущение живой, прозрачной и эмоционально точной поэтической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Свежесть возникает из сочетания приемов: каждый из них по-своему оживляет речь, а вместе они создают цельное и запоминающееся впечатление.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школьных примеров русской лирики
</a:t>
            </a:r>
            <a:endParaRPr lang="en-US" sz="139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стихотворение на тему свежести
</a:t>
            </a:r>
            <a:endParaRPr lang="en-US" sz="2569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школьном разборе лирического текста и помогает увидеть связь между образами, звуком и настроением.
</a:t>
            </a:r>
            <a:endParaRPr lang="en-US" sz="140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свежести остается актуальным сегодня
</a:t>
            </a:r>
            <a:endParaRPr lang="en-US" sz="2563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Свежая лирика помогает вернуться к непосредственному восприятию мира, когда важно не количество информации, а способность замечать точную деталь, настроение и скрытый смысл обычного явления.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современного читателя особенно ценно, что поэзия учит замедляться. Она показывает, как простые слова о ветре, свете или росе могут открыть новый взгляд на привычный день.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близка школьникам, потому что соединяет наблюдение природы с личным переживанием. Такой материал легко обсуждать, сравнивая собственный опыт с художественным образом.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информационной перегрузки поэзия напоминает о ясности и сосредоточенности. Свежесть становится не только литературным качеством, но и способом внутренней настройки внимания.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825" y="-2825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как искусство обновления взгляда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Свежесть поэзии рождается там, где точная деталь, звук и образ соединяются с искренним чувством. Именно поэтому лирика продолжает обновлять наше восприятие мира и языка.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2026-05-19T20:51:24Z</dcterms:created>
  <dcterms:modified xsi:type="dcterms:W3CDTF">2026-05-19T20:51:24Z</dcterms:modified>
</cp:coreProperties>
</file>