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определение видов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современные методы точной идентификации видов в биологии.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понятия «вид» в биологии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— фундамент биологической систематики. Оно помогает понять эволюционные связи и охрану природы, отражая постепенный переход от внешних признаков к молекулярным и экологическим критериям.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листьев и цветов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расположение листа, строение цветка служат ключевыми характеристиками для различения видов растений. Эти признаки устойчивы и специфичны для каждой популяции.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животных: шерсть, оперение, форма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важны характеристики шерсти, оперения, форма тела и структура конечностей. Они помогают отличать близкородственные виды даже при внешнем сходстве.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зубов и особые морфологические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анализ включает состояние зубов и мелкие особенности тела, которые отражают адаптацию к среде и служат диагностическими маркерами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в классификации видов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в определении видов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 хромосомные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последовательностей ДНК и хромосом позволяет выявлять генетические различия между близкими видами, которые сложно отличить по морфологии.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маркеры и геномные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маркеры служат дополнительным инструментом для идентификации, помогая уточнять таксономию и диагностировать гибридные формы животных и растений.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генетики для контроля пород и новых таксонов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описывать новые виды, следить за чистотой пород и выявлять ранние стадии гибридизации, обеспечивая точность систематики.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и голосовые сигналы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брачных ритуалов и уникальные голосовые сигналы помогают различать виды, особенно у птиц, где песня играет ключевую роль в идентификации.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специализация и роль в биоценозе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уникальную экологическую нишу, включая пищевая специализация и тип местообитания, что служит важным признаком при классификации.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размножения и сезонность активности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 и выбор специфических мест для разведения потомства позволяют отличать близкие виды, демонстрируя экологическую адаптацию.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экология в определении видов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понятия вида: ключевые этапы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народные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растений и животных основывалась на внешних признаках и практическом использовании в народном хозяйстве.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теория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Гексли предложили эволюционные принципы в классификации, подчеркнув родственные связи и происхождение видов.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К. Линней и систематика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ввёл латинские имена и систематический подход, заложив основу современной биологической номенклатуры.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 — молекулярные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молекулярной биологии расширило возможности определения видов и уточнило филогенетические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Биномная номенклатура и её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Линней разработал систему, где вид получает двухчастное имя: род и вид, обеспечив международную единообразность в названии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способствует точной коммуникации между биологами в разных странах, избавляя от неоднозначностей и региональных названий.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биномной номенклатуры легли в основу современного кодекса международной зоологической и ботанической классификации.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систематики видов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филогенетических деревьев на основе ДНК-анализа позволяет выявлять эволюционные связи с высокой точностью.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данных морфологии, экологии и молекулярных исследований обеспечивает комплексный подход к идентификации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компьютерных алгоритмов и статистики улучшает обработку больших биологических данных и построение таксонов.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систематических знаний помогает адаптировать классификацию к новым открытиям и изменяющимся биологическим реалиям.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19" y="1159575"/>
            <a:ext cx="3499261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морфологических признаков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морфологических характеристик у нескольких представителей растений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помогают точно отличать близкородственные виды.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10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полевых исследований и работы с коллекциями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маршрутов позволяет систематически посещать различные экосистемы и эффективно собирать образцы.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Фотографирование находок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документация поддерживает идентификацию видов и служит дополнительным источником информации.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полевых дневников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Документирование условий и особенностей находок способствует точности научных данных и их повторяемости.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гербариев и зоологических образцов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сбор и хранение образцов обеспечивает сохранение их биологических характеристик для дальнейшего анализа.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зарегистрировано около 114 видов млекопитающих и более 830 видов птиц, отражающих богатую фауну страны. Многие из них эндемичны или имеют реликтовый статус, что подчёркивает уникальность биоразнообразия.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России: ключевые данные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растительном мире особое значение имеет род камнеломковых, распространённых преимущественно в горных регионах. В Красной книге РФ учтены более 450 видов растений, что свидетельствует о необходимости охраны флоры.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и основные причины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утери видов связаны с деятельностью человека: разрушением естественной среды обитания, загрязнением экосистем и чрезмерным браконьерством. Внедрение инвазивных видов также снижает устойчивость местных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исчезающих животных включают европейского зубра, амурского тигра и белого медведя. Главными угрозами остаются промышленное освоение территорий, урбанизация и глобальные изменения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точной идентификации в охране природы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учёт видов позволяет регулярно обновлять Красные книги и осуществлять мониторинг исчезающих популяций, обеспечивая адресную охрану биоразнообразия.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правильной классификации невозможно планировать и реализовывать программы восстановления видов, что снижает эффективность природоохранных мероприятий.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и разведение редких животных и растений в искусственных условиях требуют надёжных методов идентификации для сохранения генетической чистоты.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этой точности достигают современные методы ДНК-баркодирования, обеспечивая надёжную идентификацию даже фрагментарных биологических образцов.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ДНК-баркодирование используют стандартные генетические участки для точной идентификации видов растений и животных.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научные публикации по молекулярной таксономии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и музеи: роль в систематике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как хранители ботанических коллекций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содержат сотни миллионов высушенных растений, которые служат основой для описания и подтверждения новых видов. Они помогают учёным анализировать изменчивость и географию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музеи и эталоны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сохраняют чучела животных, скелеты и образцы ДНК, обеспечивая точное сравнение и изучение морфологии. Это даёт фундамент для систематических исследований и обучения новых поколений биологов.
</a:t>
            </a:r>
            <a:endParaRPr lang="en-US" sz="11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906" y="1155650"/>
            <a:ext cx="259875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коллекции и открытый научный доступ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Фотодокументация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Высококачественные изображения образцов позволяют проводить удалённое изучение и сравнение без физического доступа к коллекциям.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трёхмерных моделей биообъектов расширяет возможности виртуальных исследований и образования.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Онлайн-базы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обеспечивают быстрый доступ к информации для учёных и школьников, стимулируя заинтересованность и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GBIF и WoRMS — международные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GBIF аккумулирует свыше двух миллиардов записей о видах по всему миру, а WoRMS — крупнейший реестр морских организмов, поддерживающий систематику и исследования.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базы данных видов: примеры и польза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GenBank и генетическая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GenBank предоставляет открытую коллекцию генетических последовательностей, что способствует изучению филогенетических связей и разработке новых методов идентификации.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молодежи в определение видов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активно участвуют в конкурсах по учёту биоразнообразия, таких как «Экодетство», что способствует формированию экологической культуры.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ведёт собственные мини-коллекции, учится собирать и систематизировать данные о растениях и животных.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приложения PlantNet и iNaturalist облегчают распознавание видов и поддерживают исследовательскую активность в полевых условиях.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 и научных проектах расширяет знания и мотивирует к продолжению биологических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биоинформатике и идентификации видов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нейросети значительно ускоряют определение видов по фотографиям, улучшая точность и сокращая время анализа для специалистов и любителей.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глобальных биоинформатических сетей способствует обмену данными и объединению усилий учёных разных стран для решения задач таксономии и охраны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точной идентификации в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применение традиционных и современных методов идентификации видов критично для сохранения биоразнообразия, экологического мониторинга и развития науки в России и мире.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2026-05-10T04:00:21Z</dcterms:created>
  <dcterms:modified xsi:type="dcterms:W3CDTF">2026-05-10T04:00:21Z</dcterms:modified>
</cp:coreProperties>
</file>