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jpe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начала гармонии в музыке: что создаёт цельное звучание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и согласие вместе рождают выразительную музыку.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в музыке: согласие через различия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в музыке — это не одинаковость, а согласованность разных звуковых красок. Громкое и тихое, быстрое и медленное, мажорное и минорное помогают услышать, как из различий рождается цельное звучание.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этих состояний делает мелодию живой, помогает ей развиваться и удерживает внимание слушателя до конца произведения.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музыкальных начала: напряжение и согласие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возникает, когда музыка становится неустойчивой: звуки тянутся к разрешению, темп может ускоряться, а динамика — усиливаться.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слышится в устойчивых опорах: ровном движении, мягком завершении фразы, спокойной динамике и ощущении завершённости мысли.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гармония в музыкальном образе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можно поместить нотный стан или аккорд: он напоминает, что целостность звучания сохраняется даже при смене характера, тембра и динамики.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представить музыку как круг, где одна часть символизирует контраст, а другая — согласие. Плавная линия между ними показывает, что противоположности не разделяют музыку, а связывают её в единое целое.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противоположности, которые создают выразительность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пары помогают композитору строить образ и настроение без однообразия.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выразительная музыка опирается сразу на несколько контрастов, поэтому звучание остаётся живым и целостным.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«Два начала гармонии»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600" y="3337906"/>
            <a:ext cx="3082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4114" y="1760755"/>
            <a:ext cx="43155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 и тишина в музыкальной речи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разделяют музыкальные фразы, дают слушателю время услышать главное и делают развитие мысли более ясным.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Громкое звучание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динамика придаёт музыке торжественность, энергию или внутреннее напряжение и помогает выделить кульминацию.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динамики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чередования силы и тишины мелодия звучала бы ровно и быстро теряла бы эмоциональную выразительность.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звучание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динамика создаёт ощущение спокойствия, нежности, ожидания или тайны и делает фразу более выразительной.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музыкальной выразительности и их роль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противоположные свойства разных средств помогают создавать музыкальный образ.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средство работает через выбор между двумя полюсами, а их сочетание формирует целостный образ и настроение.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«Средства музыкальной выразительности»
</a:t>
            </a:r>
            <a:endParaRPr lang="en-US" sz="98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 характере музыкального произведения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Вступление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начинается спокойно и знакомит слушателя с основной интонацией, словно задаёт первый вопрос.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Развитие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оттенки: напряжение усиливается, меняются темп, громкость или регистр.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Кульминация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становится самым ярким и выразительным, достигая наибольшей силы и эмоциональной высоты.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Завершение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возвращается к устойчивости и даёт ощущение ответа, завершённости и внутреннего порядка.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музыке возникает ощущение гармонии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чередование устойчивости, контраста и возвращения к равновесию.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и сопровождение: два слоя одного звучания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Сопровождение поддерживает мелодию ритмом, аккордами и общим фоном. Вместе они не спорят, а создают более полное, объёмное звучание.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несёт главную мысль произведения: именно её слушатель запоминает прежде всего. Она ведёт музыкальную фразу и задаёт эмоциональный центр.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и контраст в музыкальных жанрах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узнаётся по чёткому шагу, упругому ритму и уверенной интонации: здесь противоположности собраны в движение вперёд и ощущение строя.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 танец соединяют выразительность и повтор: одна ведёт мелодию и текст, другой — ритм и энергию. По этому сочетанию жанр легко узнать на слух.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строится иначе: плавная мелодия, мягкая динамика и спокойный темп создают ощущение уюта, поэтому контраст в ней почти незаметен, но очень важен.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когда одно начало звучит слишком долго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мера важна не только для красоты, но и для ясности формы: слушателю проще следить за развитием, когда противоположности сменяют друг друга своевременно.
</a:t>
            </a:r>
            <a:endParaRPr lang="en-US" sz="1361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Дисбаланс ослабляет выразительность, а соразмерность помогает музыке оставаться цельной, понятной и живой.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шкала для урока музыки, составлена на основе анализа выразительных средств.
</a:t>
            </a:r>
            <a:endParaRPr lang="en-US" sz="9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в ансамбле и хоре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Сопрано, альты, тенора и басы звучат по-разному, но каждая партия нужна для общего объёма и точности музыкальной ткани.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и низкие голоса дополняют друг друга: один задаёт свет, другой — опору, и вместе они создают устойчивое созвучие.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ансамбле особенно заметно, что слушать нужно не только себя, но и остальных исполнителей, чтобы сохранить единство фразы и ритма.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голоса согласованы, различие не мешает, а усиливает впечатление: именно так хор превращает множество партий в одно целое.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298746"/>
            <a:ext cx="4417500" cy="19674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двух начал в школьной музыкальной практике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противоположности помогают развивать слух, внимание и чувство формы на уроках музыки.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противоположности не разделяют музыку, а помогают лучше почувствовать её форму, характер и выразительность.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 урока музыки в 6 классе, составленный по теме «Два начала гармонии».
</a:t>
            </a:r>
            <a:endParaRPr lang="en-US" sz="9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 и минор как два музыкальных настроения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Минор чаще передаёт мягкость, задумчивость или лёгкую грусть. Для школьника важно понять: оба лада равноправны и нужны, потому что выражают разные чувства человека.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 обычно воспринимается как светлый и уверенный лад: он помогает музыке звучать открыто, ясно и празднично, даже если мелодия остаётся простой и короткой.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слушатель распознаёт музыкальный баланс
</a:t>
            </a:r>
            <a:endParaRPr lang="en-US" sz="248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слушания показывает, как темп, громкость, регистр и контраст помогают определить характер произведения.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музыкальные пары встречаются чаще всего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пьеса может одновременно сочетать несколько пар противоположностей, поэтому слушатель воспринимает не один признак, а целую систему связей.
</a:t>
            </a:r>
            <a:endParaRPr lang="en-US" sz="1494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образ строится сразу на нескольких полюсах, и именно их сочетание делает звучание цельным и выразительным.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для урока музыки, не основанная на статистическом измерении.
</a:t>
            </a:r>
            <a:endParaRPr lang="en-US" sz="9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противоположности не мешают друг другу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контраст появляется в нужный момент, он делает форму понятной: слушатель слышит, где начинается новая мысль и где к ней возвращается опора.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помогает удержать устойчивость, а изменения придают движению музыку и развитие. Вместе они создают ощущение порядка, а не хаоса.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песнях, пьесах и хоровых произведениях чередуются спокойные и напряжённые части: различие работает на единство, а не против него.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 музыкальной гармонии вокруг нас
</a:t>
            </a:r>
            <a:endParaRPr lang="en-US" sz="2312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Кино: музыка ведёт эмоцию сцены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фильме тихая мелодия может сопровождать раздумье героя, а затем смениться более громкой и быстрой музыкой в момент действия. Такой переход помогает зрителю сразу почувствовать изменение настроения и понять, что сюжет движется к важному событию.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Песня: куплет и припев как два состояния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популярной песне куплет часто звучит спокойнее и рассказывает историю, а припев становится ярче и запоминается сильнее. Это создаёт контраст, благодаря которому песня не кажется однообразной и лучше удерживает внимание слушателя.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Телефонные звуки: короткая форма тоже строится на контрасте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рингтон или будильник используют различие высоты, ритма и громкости, чтобы звук был заметным и узнаваемым. Короткая мелодия должна выделяться, поэтому в ней особенно важны ясность и точное сочетание противоположностей.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начинается с умения слышать различия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гармония рождается тогда, когда контраст и согласие работают вместе. Чем внимательнее слушатель различает эти начала, тем яснее понимает форму, настроение и красоту произведения.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2026-05-24T23:32:27Z</dcterms:created>
  <dcterms:modified xsi:type="dcterms:W3CDTF">2026-05-24T23:32:27Z</dcterms:modified>
</cp:coreProperties>
</file>