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 кота, кота»: тихая колыбельная о сне и заботе
</a:t>
            </a:r>
            <a:endParaRPr lang="en-US" sz="3326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песня о сне, уюте и добром вечернем покое.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написал эту колыбельную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миниатюру создал Анатолий Лядов — композитор, который любил народные мелодии и короткие, но очень выразительные музыкальные формы. В основе песни лежит народный текст, поэтому она звучит просто, тепло и по-домашнему.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колыбельная песня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нужна, чтобы тихо и ласково помочь ребёнку успокоиться перед сном. В ней обычно слышны мягкий темп, плавная мелодия и негромкое звучание.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песен характерны повторы, добрые обращения и напевные интонации. Они делают музыку похожей на укачивание, которое медленно и спокойно ведёт ко сну.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создают ощущение тепла и безопасности. Их слушают не для веселья, а для отдыха, тишины и уютного вечернего настроения.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кота в колыбельной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домашний сторож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песне кот не проказничает, а помогает почувствовать покой. Он становится частью тихого дома, где всё готово ко сну. Образ очень простой и понятный детям.
</a:t>
            </a:r>
            <a:endParaRPr lang="en-US" sz="1289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 вечерней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кот вызывает добрую улыбку, потому что напоминает пушистого соню. Он словно охраняет вечерний покой и делает песню особенно уютной и тёплой.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слова и их 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построен на коротких и простых словах. Такие фразы легко произносить, запоминать и повторять вместе с музыкой, как в старинной семейной песне.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речи часто встречаются ласковые обращения и привычные обороты. Они делают колыбельную близкой и понятной, словно её поют дома каждый вечер.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тексте особенно важны: они помогают музыке качаться ровно и спокойно. Из-за этого песня звучит мягко, как тихое покачивание люльки.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сон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движется плавно и без резких скачков. Каждая фраза словно мягко перетекает в следующую, поэтому слушать её легко и спокойно.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нет громких всплесков и быстрых поворотов. Это создаёт ощущение вечерней тишины, когда всё вокруг уже готовится к отдыху.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напоминают медленное укачивание. Такой ритм помогает представить сон, который приходит тихо и незаметно, как хороший друг.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звучит тихо и нежно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построена очень просто, поэтому её легко понять даже маленьким слушателям. Простота делает музыку спокойной и доверительной.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помогает запомнить песню и создаёт мягкий, ровный рисунок. Он не торопится и не нарушает вечернюю тишину.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Нежное звучание словно просит закрыть глаза и отдохнуть. В этой песне нет суеты — только покой, ласка и добрый сон.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вечер в музыке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в окне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дом, где уже зажгли лампу и в комнате стало спокойно. За окном темнеет, а внутри тихо и уютно. Именно такой вечер рисует колыбельная: без спешки, без тревоги, только мягкий свет и ожидание сна.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перед сном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всё готово ко сну: игрушки убраны, одеяло поправлено, и вокруг становится очень тихо. Музыка словно укрывает ребёнка покоем. Она помогает почувствовать, что ночь приходит доброжелательно и совсем не страшно.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дом в тишине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 о доме, где все говорят шёпотом и берегут вечернюю тишину. В таком пространстве хочется слушать мягкую мелодию и спокойно дышать. Колыбельная делает обычный вечер похожим на маленькое чудо.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3375" y="1535175"/>
            <a:ext cx="351450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мелодия легко запоминается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обороты возвращаются снова и снова, поэтому песня быстро узнаётся. Повторы помогают детям запомнить мелодию почти с первого прослушивания.
</a:t>
            </a:r>
            <a:endParaRPr lang="en-US" sz="1395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 держит музыку в одном мягком движении. Он не сбивается и не торопится, поэтому слушатель легко улавливает её ход.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колыбельной очень понятный характер: она тихая, добрая и убаюкивающая. Такое настроение узнаётся сразу и надолго остаётся в памяти.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основа произведения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Лядов опирается на особенности русской народной песни: плавность, напевность и простую красоту. Благодаря этому мелодия звучит естественно и очень по-домашнему.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текст приносит в песню знакомые слова и старинные обороты речи. Они создают ощущение, будто колыбельную поют уже очень давно.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бережно сохраняет связь с народным словом и бытом. Из-за этого произведение кажется близким, тёплым и понятным без лишних объяснений.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делает песню особенно удобной для детей. В ней есть ясные образы, спокойная музыка и ощущение родной, знакомой интонации.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 заботы и ласки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обращения и мягкий тон делают песню похожей на разговор заботливого взрослого с ребёнком. С первых звуков в ней чувствуется спокойствие, доверие и тихая поддержка.
</a:t>
            </a:r>
            <a:endParaRPr lang="en-US" sz="115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интонация особенно важна для детского слушателя: она не пугает, а успокаивает. Музыка словно говорит, что рядом есть дом, тепло и кто-то, кто бережно охраняет сон.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1855–1914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К. Лядове (справочные издания и энциклопедии)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эпоха помогла композитору обратиться к коротким, напевным миниатюрам, где ритм звучит как тихое покачивание и не нарушает покой.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жил Анатолий Лядов, создававший музыку с особенно ровным и спокойным движением
</a:t>
            </a:r>
            <a:endParaRPr lang="en-US" sz="25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Лядов особенно известен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Лядов прославился как мастер небольших музыкальных форм: в коротком произведении он умел точно передать настроение, не перегружая музыку лишними событиями.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сочинения часто основаны на народных интонациях, поэтому звучат естественно, напевно и очень выразительно даже для самого юного слушателя.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колыбельной «У кота, кота» этот дар особенно заметен: простая песня звучит цельно, мягко и трогательно, будто маленькая музыкальная картинка.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и детский мир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есть всё, что легко понять ребёнку: кот, дом, вечер и сон. Поэтому музыка воспринимается как добрая и спокойная история, близкая детскому опыту.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не требует сложного объяснения — оно сразу создаёт ясный образ тёплого вечера. Именно из-за этой простоты колыбельная особенно понятна младшим школьникам.
</a:t>
            </a:r>
            <a:endParaRPr lang="en-US" sz="11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слышится в колыбельной, — ласка и тишина. Музыка не торопится, а мягко ведёт слушателя к покою, как вечерний свет в спокойной комнате.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звучании нет тревоги или резких контрастов. Всё устроено так, чтобы слушатель почувствовал уют, доверие и лёгкое сказочное мерцание.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мелодия вместе создают ощущение доброго укрытия. Песня словно бережно убаюкивает и помогает настроиться на отдых без лишних мыслей.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особенная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колыбельной в том, что народный текст и авторская музыка звучат как единое целое. Простые слова приобретают особую теплоту и художественную выразительность.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Лядов не усложняет мелодию: он оставляет в ней ясность, мягкость и народную напевность. Благодаря этому песня звучит естественно и очень близко детям.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форма здесь не мешает силе впечатления. Наоборот, именно краткость делает колыбельную запоминающейся и помогает ей долго жить в памяти слушателей.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стоит обратить внимание в музыке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песню, важно заметить плавные переходы, повторяющиеся интонации и постепенное стихание звучания. Эти детали создают ощущение медленного вечернего покоя.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подталкивает вперёд, а словно замедляет дыхание. Поэтому колыбельная действует не только как песня, но и как тихое музыкальное убаюкивание.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песни в творчестве Лядова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 кота, кота» показывает, что Лядов умел быть не только строгим и точным, но и очень нежным. В его музыке маленький образ всегда звучит ясно и бережно.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колыбельная соединяет простоту, народность и тонкое чувство звука. Композитор будто рисует несколькими штрихами тёплый вечерний мир.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произведении особенно заметны аккуратность и художественный вкус Лядова. Небольшая песня становится ярким примером того, как много может сказать короткая музыкальная миниатюра.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истории о том, почему песня живёт долго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который сторожит сон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комнате тихо, и кажется, что усатый герой сам присел у кровати охранять покой. Такой образ сразу понятен детям, потому что он добрый и немного смешной. Песня превращает обычного кота в маленького помощника сна.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песня на каждый вечер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звучит спокойно и знакомо, её легко представить в домашнем кругу. Она напоминает вечер, когда взрослый поёт ребёнку перед сном. Именно поэтому колыбельная воспринимается как часть тёплой семейной традиции.
</a:t>
            </a:r>
            <a:endParaRPr lang="en-US" sz="931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легко узнать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нет сложного сюжета, зато есть ясное настроение, которое узнаётся с первых звуков. Простые слова и мягкая мелодия делают её понятной детям разных поколений. Такая музыка не стареет, потому что говорит о самом близком.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песня, которая умеет успокаивать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«У кота, кота» соединяет народное слово, плавную мелодию и образ домашнего уюта. В нескольких спокойных строках она дарит детям чувство тепла, заботы и доброго сна.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2026-05-24T19:07:13Z</dcterms:created>
  <dcterms:modified xsi:type="dcterms:W3CDTF">2026-05-24T19:07:13Z</dcterms:modified>
</cp:coreProperties>
</file>