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многообразия паукообразных: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членистоногих с тысячами видов и уникальными адаптациями.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эволюционная значимость паукообразных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появились около 400 миллионов лет назад. Первые учёные описали их в XVII веке, заложив основы современной систематики.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тела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делится на головогрудь и брюшко, что отличает их от насекомых. У них четыре пары ходильных ног и отсутствуют усики.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представлены простыми глазами и чувствительными щетинками. Хитиновый экзоскелет защищает и поддерживает тело.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защита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48 000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пауков описаны в мире, демонстрируя их высокое разнообразие и адаптивные возможности.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паутину для ловли добычи и защиты, что делает их одними из самых успешных хищников среди паукообразных.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энтомологическая ассоциация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существуют более 400 миллионов лет, их древнейшие окаменелости датируются силурийским периодом. Это одни из старейших наземных членистоногих.
</a:t>
            </a:r>
            <a:endParaRPr lang="en-US" sz="106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происхождение скорпионов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Характерными чертами служат крупные клешни и жало с ядом, используемым как для охоты, так и для защиты от врагов.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активны преимущественно ночью, питаясь насекомыми и мелкими позвоночными, что помогает избегать хищников и жары.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— древние хищники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Сенокосцы: уникальные черты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длинными тонкими ногами и компактным, слитным телом, что помогает им маневрировать в узких пространствах.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строят паутин и не кусают людей, ведут разнообразное питание, включая растительность и мелких беспозвоночных.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Предпочитают влажные и тёмные места — лесную подстилку, камни и коряги, где располагаются укромные участки.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встречаются почти во всех средах — от почвы и воды до растительности и живых организмов, включая животных и человека.
</a:t>
            </a:r>
            <a:endParaRPr lang="en-US" sz="139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клещей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служат паразитами и переносят инфекции, такие как болезнь Лайма и энцефалит, что имеет важное медицинское значение.
</a:t>
            </a:r>
            <a:endParaRPr lang="en-US" sz="135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безопасность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клещи — свободноживущие, питаются органическими остатками, участвуя в разложении и поддержании здоровья экосистем.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клещи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— повсеместное разнообразие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группам паукообразных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доминируют по численности, демонстрируя их экологическую вариативность и устойчивость.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клещей и пауков отражает разнообразие адаптаций и ролей в экосистемах класса.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 Survey,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обитания паукообразных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распространены на всех континентах, включая северные и южные полярные регионы.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сосредоточено в тропических и субтропических климатических поясах.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специализируются на жизни в пещерах, адаптируясь к уникальным условиям освещения и питания.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обитают на большой высоте, демонстрируя широкую экологическую пластичность группы.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адаптации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маскировка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используют мимикрию, подражая листьям или коре, а ядовитые виды выделяются яркой окраской в качестве предупреждения.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формы тела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 от микроскопических клещей менее 0,1 мм до крупных пауков с размахом ног до 30 см, подчёркивая диверсификацию форм.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у паукообразных
</a:t>
            </a:r>
            <a:endParaRPr lang="en-US" sz="251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охотятся, используя паутину для ловли добычи или активно преследуя её. Они выделяют пищеварительные ферменты, чтобы разложить пищу вне тела и затем всосать её.
</a:t>
            </a:r>
            <a:endParaRPr lang="en-US" sz="1592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обладают всеядным рационом: употребляют растительные остатки, падаль и мелких насекомых, что помогает им успешно выживать в разнообразных средах обитания.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охватывают широкий спектр питания — от паразитизма на растениях и животных до поглощения органических остатков и даже активного хищничества в некоторых случаях.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питания позволяет паукообразным адаптироваться к своему образу жизни и среде, занимая уникальные экологические ниши и поддерживая биологическое разнообразие.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32" y="1128900"/>
            <a:ext cx="3552136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основных групп паукообразных
</a:t>
            </a:r>
            <a:endParaRPr lang="en-US" sz="197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особенности и экологические роли пауков, клещей, скорпионов и сенокосцев, подчеркивая их важность и разнообразие.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имеют одинаковое число ног, но существенно различаются по типу питания и экологическим функциям, что обеспечивает устойчивость экосистем.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 Survey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жизненные циклы паукообразных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яиц
</a:t>
            </a:r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размножаются, откладывая яйца в защищённые места, что способствует успешному развитию потомства.
</a:t>
            </a:r>
            <a:endParaRPr lang="en-US" sz="995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 часть клещей практикуют живорождение, обеспечивая молодым особям дополнительную защиту на ранних стадиях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некоторых видов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последовательные фазы: яйцо, личинка, нимфа и взрослое животное, каждая из которых характеризуется изменениями внешнего вида и поведения.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сложные ритуалы спаривания и активно заботятся о яйцах и молодняке, что повышает шансы на выживание.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и забота о потомстве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представители и их влияние на человека
</a:t>
            </a:r>
            <a:endParaRPr lang="en-US" sz="244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 паукообразных, такие как каракурт и черная вдова, обладают сильным ядом, вызывающим различные реакции — от местных до системных. Их укусы требуют медицинского внимания.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смертность вызывают укусы скорпионов, особенно скорпиона-лейруса. Важно знать симптоматику и своевременно обращаться за помощью для предотвращения тяжелых последствий.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укусов опасных паукообразных по странам
</a:t>
            </a:r>
            <a:endParaRPr lang="en-US" sz="243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укусов происходит в регионах с тёплым климатом, где обитают большие популяции ядовитых пауков и скорпионов.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профилактики и информирования населения в странах с повышенной опасностью.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отчёты по энтомологии,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паукообразных в природе
</a:t>
            </a:r>
            <a:endParaRPr lang="en-US" sz="270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эффективно контролируют популяции насекомых-вредителей, снижая ущерб сельскому хозяйству и естественным экосистемам.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способствуют разложению органических остатков, участвуя в круговороте веществ и улучшая качество почвы.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служат важной пищей для многих позвоночных, поддерживая сложные пищевые сети и биоразнообразие.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паукообразных
</a:t>
            </a:r>
            <a:endParaRPr lang="en-US" sz="256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паук Atrax robustus считается одним из наиболее ядовитых в мире, что делает его объектом пристального изучения токсикологов и медиков.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обладают уникальной способностью светиться в ультрафиолетовом свете, а клещи могут передавать свыше сотни различных инфекционных заболеваний человеку и животным.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в культуре и мифологии
</a:t>
            </a:r>
            <a:endParaRPr lang="en-US" sz="281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мифологиях разных народов пауки символизируют трудолюбие, мастерство и таинственные знания, что находит отражение в легендах и сказаниях.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скорпионов и пауков часто встречаются на амулетах, монетах и произведениях искусства, служа символами защиты и силы.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культурах паук почитается как тотемное животное, которое приносит удачу и оберегает дом от злых сил.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паукообразных для человека
</a:t>
            </a:r>
            <a:endParaRPr lang="en-US" sz="238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служат источником биотехнологического шелка, применяемого в медицине и промышленности для создания прочных и гибких материалов.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некоторых видов активно используется в фармакологии для разработки лекарств от боли и других заболеваний.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изучаются в ветеринарии и эпидемиологии, поскольку являются переносчиками опасных паразитов и болезней, влияя на здоровье животных и людей.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Биопестициды на основе паукообразных помогают экологически безопасно бороться с вредителями, уменьшая использование химических ядов.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охрана паукообразных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необходимы для экологического равновесия и здоровья природы. Их охрана и разумное управление помогут сохранить биоразнообразие и экономические ресурсы для будущих поколений.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2026-05-08T21:33:58Z</dcterms:created>
  <dcterms:modified xsi:type="dcterms:W3CDTF">2026-05-08T21:33:58Z</dcterms:modified>
</cp:coreProperties>
</file>