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24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виды и возникают приспособления?
</a:t>
            </a:r>
            <a:endParaRPr lang="en-US" sz="247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как популяции меняются во времени, а не отдельные особи. Поняв её движущие силы, можно увидеть, почему одни наследственные признаки сохраняются, а другие исчезают в условиях среды, отбора и изоляции.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исходный материал эволюции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благодаря различиям в генетическом материале особей. Именно она создаёт набор вариантов признаков, из которого естественный отбор может сохранять наиболее успешные сочетания в конкретной среде.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гены перераспределяются в новые сочетания. Кроссинговер, независимое расхождение хромосом и случайное слияние гамет делают каждого потомка генетически уникальным.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необходимо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наследственных различий нет, отбору не из чего выбирать. Тогда состав популяции остаётся почти неизменным, а приспособление к новым условиям становится крайне затруднённым.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меняют структуру генов, хромосом или число хромосом, создавая новые наследственные варианты. Без таких изменений не появлялись бы новые аллели, а значит, эволюция лишилась бы важного источника обновления.
</a:t>
            </a:r>
            <a:endParaRPr lang="en-US" sz="9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разнообразие поддерживается не одним, а несколькими процессами, действующими одновременно и по-разному влияющими на генофонд.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создание разнообразия дают мутации и рекомбинация, а миграции и дрейф меняют его распределение между популяциями.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 в популяции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наследственных признаков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затрагивают последовательность ДНК в пределах одного гена. Они могут менять строение белка и тем самым влиять на признак, иногда почти незаметно, а иногда очень существенно.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изменения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спонтанно или под действием мутагенов: ионизирующего излучения, ультрафиолета, некоторых химических веществ и биологических факторов. Воздействие не всегда приводит к заметному эффекту, но повышает риск изменений.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 внутренние причины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однако редкие полезные изменения могут дать преимущество в конкретной среде. Если носители таких признаков оставляют больше потомства, мутация постепенно распространяется в популяции.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случайности к отбору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половое размножение усиливают наследственное разнообразие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Этот процесс создаёт новые сочетания аллелей в пределах одной хромосомы и увеличивает число возможных наследственных комбинаций.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соединяются две независимые наследственные линии. Вероятность того, что две гаметы будут одинаковыми по набору генов, крайне мала, и это резко увеличивает разнообразие потомства.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хромосомы расходятся в гаметы случайным образом. Поэтому даже при одинаковых родителях образуются разные наборы хромосом, а потомки получают неповторимый генотип.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многократно расширяет число вариантов генов в популяции. Благодаря этому отбору доступно больше сочетаний признаков, а приспособление к изменяющейся среде идёт эффективнее.
</a:t>
            </a:r>
            <a:endParaRPr lang="en-US" sz="8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как условие действия отбора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44450" y="1369450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пищи, воды, света, убежищ и пространства всегда меньше, чем нужно всем особям. Поэтому между организмами неизбежно возникает конкуренция, от которой зависит выживание и размножение.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44450" y="408360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как 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не является самим отбором, но создаёт его необходимость. Там, где выживает не каждый, различия между особями превращаются в эволюционно значимые преимущества.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4450" y="34006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помогают лучше добывать пищу, другие — скрываться, третьи — переживать неблагоприятный сезон. В каждой среде преимущества получают те наследственные особенности, которые работают именно здесь.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44450" y="2717699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факторов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организмы постоянно воздействуют хищники, паразиты, возбудители болезней, холод, засуха и другие неблагоприятные условия. Эти факторы отбирают не случайных, а наиболее приспособленных особей.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44450" y="20347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острой бывает борьба между особями одного вида, потому что им нужны одинаковые ресурсы. Именно здесь различия в наследственных признаках сильнее всего влияют на успех.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различия приводят к изменению популяции и её приспособленности.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сохраняет среднее значение признака и устраняет крайние варианты. Такой отбор особенно важен в относительно постоянной среде, где уже найдено удачное сочетание свойств.
</a:t>
            </a:r>
            <a:endParaRPr lang="en-US" sz="1085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сдвигает норму признака в одну сторону, если условия среды заметно меняются. В результате популяция постепенно приобретает новый оптимум, лучше соответствующий обновлённой обстановке.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поддерживает крайние варианты признака и ослабляет промежуточные. Это повышает различия внутри популяции и может стать шагом к её последующему расхождению.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отбора не просто описывают изменения признаков, а показывают, как среда направляет развитие популяции. Их действие можно увидеть в устойчивости бактерий, окраске насекомых и особенностях размножения млекопитающих.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 и их биологическое значение
</a:t>
            </a:r>
            <a:endParaRPr lang="en-US" sz="2338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отбор и успех размножения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оперение, крупные рога или другие заметные особенности могут привлекать партнёра. Такие признаки нередко затратны для выживания, но сохраняются, если повышают шанс оставить потомство.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брачные песни, демонстрационные позы и другие сигналы помогают особям распознать друг друга и выбрать партнёра. В результате успех размножения зависит не только от силы, но и от поведения.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определённые признаки повышают репродуктивный успех, они чаще передаются потомству. Так половой отбор может сохранять даже те особенности, которые не улучшают, а иногда и ухудшают выживание.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особи одного пола соперничают друг с другом за доступ к размножению. Побеждают те, чьи признаки и поведение лучше помогают привлечь партнёра или удержать его.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учебному материалу по эволюционной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фактора обычно меняют генофонд по разным причинам: отбор связан с приспособленностью, а дрейф — с вероятностью и размером популяции.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повышает адаптацию, дрейф вносит случайность, а поток генов перераспределяет варианты между популяциями, не создавая новых аллелей.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 направленные факторы изменения популяций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классических эффекта особенно наглядно показывают, как случайность изменяет генетический состав популяций.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общей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сценария — резкое сокращение численности и заселение новой территории небольшой группой — делают дрейф особенно заметным в природе.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расхождения популяций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пустыни и моря разрывают ареал вида и уменьшают обмен генами. Чем дольше сохраняется барьер, тем сильнее расходятся наследственные признаки.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брачных песнях, запахах, ритуалах и времени активности мешают скрещиванию. Такие механизмы особенно важны у животных с тонкой системой распознавания партнеров.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физической преграды популяции могут жить в различных нишах: на разных глубинах, в почве или на одном участке, но использовать разные ресурсы.
</a:t>
            </a:r>
            <a:endParaRPr lang="en-US" sz="1049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размножаются в разные сезоны или в разные часы суток, гены почти не смешиваются. Это ускоряет накопление различий и может привести к видообразованию.
</a:t>
            </a:r>
            <a:endParaRPr lang="en-US" sz="8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99879"/>
            <a:ext cx="8064000" cy="22413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изоляции снижают поток генов; в результате популяции расходятся и со временем могут стать репродуктивно несовместимыми.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общей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формы изоляции уменьшают обмен генами и создают условия для накопления различий между популяциями.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изоляции и их эволюционное значение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и адаптация в эволюции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измеряется не силой или размерами организма, а тем, сколько жизнеспособных потомков он оставляет в конкретной среде и в данных условиях конкуренции.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полезных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признаки, которые дают преимущество именно в данной среде. Неблагоприятные варианты уменьшают шансы на размножение и постепенно исчезают.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полезные наследственные изменения накапливаются в популяции, усиливая её приспособленность. Так возникают устойчивые комплексы признаков, характерные для вида.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адаптациям относятся маскировка, защитная окраска, строение клюва, устойчивость к холоду, особенности обмена веществ и поведенческие реакции, повышающие выживание и размножение.
</a:t>
            </a:r>
            <a:endParaRPr lang="en-US" sz="11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 иллюстрации действия естественного отбора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рост может быть незаметным, но после закрепления преимущества даже небольшое различие в выживании быстро меняет структуру генофонда.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действует отбор, тем выше доля полезного аллеля; ближе к закреплению темп изменения обычно замедляется.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полезного аллеля в популяции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появляются мутации, а рекомбинация и миграции перераспределяют аллели. На этом этапе формируется разнообразие, на которое начинает действовать отбор.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влиянием отбора, дрейфа и потока генов одни варианты становятся обычнее, а другие редеют. Состав генофонда постепенно меняется от поколения к поколению.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расхождений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изолированы, различия между ними нарастают дольше и быстрее закрепляются. Со временем адаптации к разным условиям делают группы всё менее сходными.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возникновении репродуктивной изоляции скрещивание становится невозможным или неэффективным. Тогда микроэволюционные изменения переходят в видообразование.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видообразование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 эволюционных сил в природе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бактерий выживают те клетки, чьи наследственные особенности позволяют переносить действие препарата. Поэтому устойчивые формы быстро становятся преобладающими в условиях лечения.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антибиотики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среды после загрязнения дало преимущество более тёмным бабочкам. Этот пример хорошо показывает, как отбор меняет частоты признаков при смене условий.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Березовая пяденица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островах и в разных нишах вьюрки приспосабливались к различной пище. Изоляция и отбор привели к расхождению формы клюва и других признаков.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975692"/>
            <a:ext cx="4374900" cy="1550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раздел «Эволюция»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главные факторы эволюции и показывает, какую роль каждый из них играет в изменении популяций.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поставляют материал, отбор его фильтрует, а дрейф, поток генов и изоляция определяют, как именно меняется генофонд популяций.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эволюции: сравнение роли факторов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результат совместного действия факторов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 работают не по отдельности, а как единая система: одни создают разнообразие, другие сохраняют или перераспределяют его, а изоляция открывает путь к расхождению и появлению новых видов.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2026-06-02T01:56:48Z</dcterms:created>
  <dcterms:modified xsi:type="dcterms:W3CDTF">2026-06-02T01:56:48Z</dcterms:modified>
</cp:coreProperties>
</file>