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споровые растения с уникальными адаптациями и значением для природы.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Моховидные: ключевые темы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появились около 450 миллионов лет назад и сыграли важную роль в освоении суши. Их связь с зелёными водорослями подтверждается сходством клеточных структур и способа размножения.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зарождение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корней. Вместо них они используют ризоиды, которые служат для прикрепления и поглощения влаги.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тело мхов состоит из стеблеподобной оси и многочисленных листовидных пластинок, обеспечивая простое строение растения.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включает более 25 000 видов растений, преимущественно обитающих во влажных и тенистых местах по всему миру.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отдела Моховидные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мха формируется из тонкого стебля и листовидных пластинок, которые чаще всего состоят из одного слоя клеток. Это придаёт растениям особую лёгкость и прозрачность.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Ризоиды — тонкие нитевидные выросты, закрепляющие мхи на поверхности и способствующие впитыванию воды, заменяя функцию корней у высших растений.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мхов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способны к фотосинтезу, обеспечивая производство питательных веществ при помощи солнечного света и хлорофилла.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ткани отсутствуют, поэтому мхи не могут вырастать выше 10–15 сантиметров, что ограничивает их размеры.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питательных веществ происходит через поверхность клеток, так как специальные сосуды не развиты.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мхам необходимы постоянные или периодические осадки, поскольку они зависят от влаги для размножения и питания.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394" y="371452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11599"/>
            <a:ext cx="419400" cy="37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моховидных в отделе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Печёночные мхи (Marchantiopsida)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плоским телом и проживают преимущественно на влажных почвах и камнях, демонстрируя разнообразие форм и адаптаций.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Листостебельные мхи (Bryopsida)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многочисленный класс, включающий мхи с выраженными стеблем и листьями, распространены в лесах, болотах и тундрах.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Антроцеротовые мхи (Anthocerotopsida)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уникальный спорофит с большим количеством хлоропластов и обитают преимущественно в влажных тропиках и умеренных зонах.
</a:t>
            </a:r>
            <a:endParaRPr lang="en-US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мох часто встречается в лесах и болотах, отличается крупными размерами среди мхов и способен выдерживать значительные температурные колебания.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(Polytrichum commune)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большие болота, накапливает воду благодаря особым листьям и играет важную роль в экосистемах, создавая кислую среду.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(Sphagnum)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Печёночный мох с плоским телом, часто встречается на сырых почвах и служит модельным организмом в биологических исследованиях.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Маршанция (Marchantia polymorpha)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представители отдела Моховидные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наблюдается в болотистых и тенистых лесах, где создаются оптимальные влажные условия.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 плотные ковры на почве и поверхностях, что помогает предотвращать эрозию и сохранять почвенную влагу.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заселяют многие климатические зоны, от тундры до тропиков, включая пустыни и городские территории.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Местообитания и распространение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лидирующую позицию по количеству видов мхов, что связано с разнообразием природных условий на континенте.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распределение мхов отражает климатические и географические особенности каждого региона, влияющие на биоразнообразие.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международных ботанических исследований, 2023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моховидных по континентам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мхов включает гаметофит — доминирующее зелёное растение, производящее половые клетки (гаметы).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происходит только в присутствии воды, когда мужские гаметы достигают женских для образования зиготы.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развивается на гаметофите, образуя споры внутри капсулы, и является зависимым от гаметофита организмом.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распространяются ветром или водой, прорастают в протонему, из которой развивается новый гаметофит, завершая цикл.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моховидных: чередование поколений
</a:t>
            </a:r>
            <a:endParaRPr lang="en-US" sz="29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жизненного цикла моховидных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этапов развития моховидных в жизненном цикле.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85300" y="194332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активно накапливают и удерживают влагу, способствуя поддержанию водного баланса в экосистемах. Они регулируют влажность почвы, что важно для выживания многих растений и микроорганизмов.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мхов в природе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6585300" y="419742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поддержание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защищают почву от эрозии, предотвращают вымывание и участвуют в формировании торфа. Они создают местообитания для различных мелких организмов и благоприятные условия для почвенных процессов.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41581"/>
            <a:ext cx="5955300" cy="244463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учебники и справочники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моховидных и других растений
</a:t>
            </a:r>
            <a:endParaRPr lang="en-US" sz="2609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размножения моховидных, папоротников и покрытосеменных растений.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обладают более простым строением и меньшими размерами, чем папоротники и покрытосеменные.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широко используется в садоводстве и растениеводстве как высоковлагоёмкий материал для мульчирования и укоренения растений, что улучшает их рост и сохранность.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сфагнум применяли как антисептический материал для перевязок, особенно во время военных конфликтов благодаря его свойствам подавлять микроорганизмы.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образующийся из мховидных, добывают для производства топлива и удобрений, что имеет важное промышленное значение в сельском хозяйстве и энергетике.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мхов аккумулируют тяжелые металлы и реагируют на кислотные дожди. Это позволяет использовать их для оценки чистоты воздуха и экологического состояния регионов вокруг промышленных объектов.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мхов к загрязнению воздуха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различных экспериментах Hypnum cupressiforme собирают и анализируют, чтобы отслеживать уровень опасных веществ в атмосфере. Такой биоиндекс помогает выявлять загрязнения на ранних этапах.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пушистого мха в мониторинге экологии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индикаторы загрязнения окружающей среды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способен впитывать воду в количестве в 20–30 раз превышающем собственную массу, что помогает болотным мхам переносить засуху и поддерживать влажность окружающей среды.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биологов-экологов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20-30 раз
</a:t>
            </a:r>
            <a:pPr algn="ctr" indent="0" marL="0">
              <a:lnSpc>
                <a:spcPct val="120004"/>
              </a:lnSpc>
              <a:buNone/>
            </a:pPr>
            <a:r>
              <a:rPr lang="en-US" sz="8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массы воды, которую способен удерживать сфагнум по сравнению со своей собственной массой, обеспечивает выживание в засушливые периоды.
</a:t>
            </a:r>
            <a:endParaRPr lang="en-US" sz="332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Моховые ковры аккумулируют влагу в лесных экосистемах, поддерживая стабильную влажность и создавая благоприятный микроклимат для растений и животных.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убежищем для мелких беспозвоночных, обеспечивают защиту и питание, а также обогащают почву органическими веществами, способствуя развитию других растений.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Моховые ковры и их роль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служат моделью для изучения биологии растений, помогая понять механизмы жизненных циклов и адаптаций к наземной жизни.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активно исследуются в экологии и биохимии, что способствует разработке новых агротехнологий и биоиндикаторов загрязнений.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используются в школьном обучении для демонстрации простоты строения растений и особенностей размножения споровыми способами.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мохов помогает раскрывать эволюционные связи между низшими и высшими растениями и совершенствовать методы охраны природы.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моховидных: вклад в науку и образование
</a:t>
            </a:r>
            <a:endParaRPr lang="en-US" sz="31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экстремальных климатах Арктики и Антарктиды растут мхи, способные выживать при температурах до −30°C, устойчиво перенося холод и морозы.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виды мхов не ограничиваются почвой: они растут на коре деревьев, камнях и даже крышах зданий, демонстрируя приспособленность к разным субстратам.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крупный мох — Dawsonia superba — достигает в длину до 60 см и распространён в Австралии и Океании, выделяясь среди других своими размерами.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моховидных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Моховидные играют ключевую роль в формировании экосистем и почвы, служат индикаторами состояния природы и открывают перспективы для экологических и экономических исследований.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моховидных в экологии и науке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2026-05-08T01:40:04Z</dcterms:created>
  <dcterms:modified xsi:type="dcterms:W3CDTF">2026-05-08T01:40:04Z</dcterms:modified>
</cp:coreProperties>
</file>