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 круговорот веществ: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природу экосистем и процессы обмена веществ в них, влияющие на жизнь планеты.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понятия и развитие науки об экосистемах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«экосистема» предложен Артуром Тенсли в 1935 году, а концепция биосферы расширена трудами В.И. Вернадского. Эти идеи заложили фундамент экологической науки, позволив классифицировать природные компоненты и процессы.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круговорота веществ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обмене веществ негативно отражаются на здоровье экосистем, вызывая деградацию и потерю биологического разнообразия.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способствует регенерации ресурсов, предотвращая их истощение, и поддерживает долговременную устойчивость биологических систем и среды обитания.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— это непрерывный процесс перемещения элементов между живой и неживой природой, обеспечивающий сбалансированное взаимодействие компонентов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структура экосистемы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Экосистему образуют продуценты, производящие органику; консументы, потребляющие её; и редуценты, разлагающие органику для возвращения элементов.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абиотическим факторам относятся воздух, вода, почва и минеральные вещества, создающие среду и ресурсы для жизни организмов.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Биогенные элементы и их круговорот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играет ключевую роль в органическом веществе, проходит цикл от атмосферы до биомассы и обратно через фотосинтез и дыхание.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необходим для построения белков и ДНК, его круговорот включает фиксацию, нитрификацию и денитрификацию с участием микроорганизмов.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Сера, кальций и калий также участвуют в биогеохимических циклах, влияя на структуру организмов и почвенное плодородие.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важен для энергии и клеточных структур, перемещается через почву, организмы и осадки, не имея газовой фазы.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веществ, отражающая взаимодействие биотических и абиотических компонентов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круговорота веществ в экосистеме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водного круговорота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океанов, рек и почвы, поднимаясь в атмосферу, где конденсируется в облака и туманы, подготавливаясь к осадкам.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образование облаков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 возвращают воду на землю, где часть впитывается в почву, обеспечивая влажность и питание растений.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Выпадение осадков и проникновение в почву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влаги стекают в реки и озёра, завершив круг, вода снова оказывается в водной системе, поддерживая постоянство гидрологического цикла.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 возврат в водоемы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углерода регулирует климат, поддерживая баланс между поглощением и выбросом CO2.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 углерода важно для предотвращения глобального изменения климата.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цикл: от атмосферы к биомассе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комитет по климату,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трансформации азота в природе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цикл: последовательность биохимических процессов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используют солнечную энергию для создания органических веществ из неорганических источников, формируя основу пищевых цепей и поддерживая биологическую продуктивность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растения, водоросли и цианобактерии играют ключевую роль в поглощении CO2 и обеспечивают энергию и питательные вещества для всех уровней трофических структур.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продуцентов в формировании круговорота
</a:t>
            </a:r>
            <a:endParaRPr lang="en-US" sz="34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консументов в экосистеме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 и насекомые-фитофаги являются примером консументов первого порядка, получая энергию, поедая растения. Они играют ключевую роль в передаче энергии от продуцентов к следующим трофическим уровням.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первого порядка: растительноядные животные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Лисы, волки и хищные птицы питаются животными, относящимися к предыдущим порядкам. Их деятельность регулирует численность популяций и способствует переработке органического вещества в экосистемах.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как консументы высших порядков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редуцентов в круговороте веществ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органические остатки, превращая их в минеральные вещества. Этот процесс необходим для возвращения элементов в круговорот и поддержания плодородия почв.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— движущая сила разложения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микроорганизмы обеспечивают восстановление почвенных ресурсов и гигроскопичность среды, что способствует поддержанию стабильной работы экосистемы и цикличности веществ.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сапротрофов на устойчивость экосистем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различных циклов в экосистемах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за счет фотосинтеза и дыхания, завершается за несколько лет, формируя кратковременный обмен углеродом между организмами и атмосферой.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углеродный цикл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фиксацию азота, нитрификацию и денитрификацию, завершается в пределах одной-двух лет, обеспечивая азотом живые организмы.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азотный цикл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фосфора накапливаются в осадочных породах и возвращаются в биосферу за сотни лет, ограничивая скорость распространения этого элемента.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фосфорный цикл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накапливается в горных породах и почвах, из которых возвращается в биоту лишь спустя тысячи лет, поддерживая долговременное равновесие.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кальциевый цикл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энергии и органических веществ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 движение веществ в экосистеме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экосистема эффективно замыкает круговорот веществ благодаря активному использованию CO2 деревьями и комплексной переработке органического материала животными и микроорганизмами.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леса обусловлена биоразнообразием и сложной сетью взаимодействий между видами, что обеспечивает устойчивость к природным и антропогенным изменениям.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лесной экосистемы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водных экосистемах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синтезирует органические вещества из неорганических, служа основой пищевых цепей в водоемах и обеспечивая энергию для зоопланктона и других организмов.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фитопланктона в продукции органики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в воде и донных отложениях превращают мертвый органический материал в минеральные соединения, поддерживая цикличность веществ и чистоту водной среды.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редуцентов в водной среде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кормится фитопланктоном и является пищей для рыб, играя ключевую роль в перемещении органических веществ в водных экосистемах.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как звено передачи энергии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биогеохимические циклы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 и вспашка изменяют структуру почв и химический состав, нарушая естественные циклы азота и фосфора, что ведет к деградации почв.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сельского хозяйства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CO2 и других загрязнителей изменяют состав атмосферы, усиливая парниковый эффект и нарушая баланс углеродного цикла, влияя на климатические условия.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загрязнение атмосферы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загрязнение водоемов ухудшают условия для водных организмов, нарушая естественные круговороты и приводя к эвтрофикации и снижению биоразнообразия.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водные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устойчивому природопользованию минимизирует разрушение экосистем и поддерживает баланс биогеохимических циклов на долгосрочную перспективу.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водоемов восстанавливает природные функции экосистем, усиливая их способность к саморегуляции и сохранению биологического разнообразия.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удобрений предотвращает накопление избыточных веществ, уменьшая загрязнение почв и водных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загрязнителей способствует уменьшению негативного влияния на атмосферу и гидросферу, улучшая качество среды и стабильность круговоротов.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круговорота веществ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плодородия почв повышает сельскохозяйственную продуктивность, снижая необходимость в дорогостоящих химических удобрениях.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деградации экосистем снижает затраты на инфраструктурные и экологические меры, способствуя экономической стабильности регионов.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водных и лесных ресурсов уменьшает расходы на очистку и восстановление окружающей среды, обеспечивая долгосрочное использование природных богатств.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выгоды замкнутого круговорота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объединяют роль продуцентов, консументов и редуцентов, обеспечивая жизненно важные циклы веществ. Их охрана обеспечивает стабильность климата и ресурсов для всех поколений.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Экосистемы как фундамент устойчивости биосферы
</a:t>
            </a:r>
            <a:endParaRPr lang="en-US" sz="33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2026-05-10T05:44:49Z</dcterms:created>
  <dcterms:modified xsi:type="dcterms:W3CDTF">2026-05-10T05:44:49Z</dcterms:modified>
</cp:coreProperties>
</file>