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меняются в словах и почему это важно для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 русском языке
</a:t>
            </a:r>
            <a:endParaRPr lang="en-US" sz="386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в русском языке зависит от ударения, соседних звуков и места звука в слове. Поэтому одна и та же часть слова может звучать по-разному и по-разному писаться: друг — друзья, рука — ручка, лес — лесной.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звуки в словах меняются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Позиционное чередование возникает из-за условий произношения: звук меняется рядом с другими звуками, в конце слова или в безударной позиции.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чередование связано с развитием языка. Оно сохраняется в родственных словах и формах, даже если не объясняется только произношением.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отличать то, что слышится в речи, от того, что закреплено в языке и влияет на написание.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чередования звуков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неясным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 звук может звучать неотчётливо или изменяться. Так бывает с безударными гласными и с согласными в конце слова. Поэтому одна и та же морфема нередко выглядит по-разному.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слышится отчётливо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сильной позиции звук различается лучше всего. Чаще всего это ударный гласный или согласный перед гласным. В таких случаях легче услышать, какой именно звук стоит в слове.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позиция звука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согласных связаны с соседними звуками и концом слова.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позиция согласного, тем выше вероятность оглушения или другого изменения звучания.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фонетике русского языка.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согласные в речи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часть слова может менять согласный звук.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согласных часто видно в однокоренных словах и при образовании новых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 чередования согласных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50" y="1642900"/>
            <a:ext cx="21836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 и озвончение согласных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согласный становится глухим в конце слова или перед глухим согласным. В речи это слышно в словах дубки, сказка и просьба.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эти изменения не всегда видны. Поэтому нужно различать звучание слова и его написание, чтобы не ошибиться при разборе.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Озвончение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согласный может стать звонким рядом со звонким звуком. Такое произношение заметно в словах сделать и отбить, когда звуки влияют друг на друга.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чередование в слове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позиционное изменение от исторического чередования.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звучание без ударения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произносятся менее отчётливо. В словах молоко, трава, берега, весна это особенно заметно.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корня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корнях написание зависит не только от звучания, но и от условий в слове. Так действуют корни лаг/лож, раст/ращ/рос, бер/бир, кас/кос.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модели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букву, нужно увидеть, какой вариант требует правило: например, есть ли суффикс, ударение или определённая согласная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гласных в корне слова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 чередованием гласных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буква меняет привычное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с чередованием школьник видит не случайную ошибку, а правило языка. В одном слове пишется а, в другом — о или е, хотя корень остаётся общим. Именно поэтому пары вроде лаг/лож и кас/кос нужно узнавать по условиям, а не только по слуху.
</a:t>
            </a:r>
            <a:endParaRPr lang="en-US" sz="967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подсказка для выбора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встретился корень бер/бир или раст/ращ/рос, важно сначала найти морфему, а потом посмотреть на её окружение. Тогда становится понятно, почему в одном случае пишется е, а в другом и, и как это связано со строением слова.
</a:t>
            </a:r>
            <a:endParaRPr lang="en-US" sz="1014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блоки для запоминания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воспринимать такие корни как группы, где каждая буква занимает своё место. Короткие примеры помогают запомнить, что мак/мок и равн/ровн тоже подчиняются определённым условиям. Это облегчает проверку и делает орфографию более понятной.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может затрагивать не только корень: иногда изменения появляются на границе приставки и корня, поэтому одинаковая часть слова выглядит по-разному в родственных словах.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беззвучный — бесшумный, рука — ручной, свет — свеча особенно заметно, как состав слова влияет на звучание и написание одной и той же морфемы.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объяснить такие случаи, нужно выделить корень, приставку и суффикс, а затем сравнить формы слова и родственные слова, где чередование проявляется отчётливее.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пятиклассников важно видеть, что изменения звука не случайны: они связаны с морфемным строением слова и помогают образовывать новые слова и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 корне, суффиксе и на стыке морфем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 гласный слышится менее чётко, поэтому при письме нельзя полагаться только на слух.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различие между гласными уменьшается: звук становится короче и менее определённым, а написание часто требует проверки.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нормам произношения русского языка; без экспериментальных измерений.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безударные гласные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283685"/>
            <a:ext cx="4094100" cy="9813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помогает ударение, а когда нужно правило или словарь.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гласный можно проверить сильной позицией, пишем по проверочному слову; если нет, обращаемся к правилу или словарю.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языка, начальная школа и 5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 непроверяемые случаи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сохраняются в родственных словах, хотя в современном языке они уже не объясняются только ударением или соседними звуками. Их нужно узнавать по словарной семье.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в родственных словах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друг — дружба, рука — ручной, свет — свеча, берег — бережок общий корень остаётся, но его звуковой облик меняется. Это след старого развития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полезно запоминать как готовые модели: они помогают быстрее узнавать родственные слова и правильно писать буквы в корне, суффиксе или на стыке морфем.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 словах с чередованием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слова и выборе буквы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важно смотреть не только на букву, но и на смысловую связь: родственные слова помогают понять, что перед нами одна словесная семья.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звучания помогает языку строить разные слова и формы удобнее для произношения и письма, не смешивая их с другими 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 разрушает смысл слова: слова одной семьи остаются связанными общим корнем, даже если в них меняются отдельные звуки или буквы.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лес — лесной, река — речка, писать — пишу, друг — дружный видно, что новое слово или форма сохраняют основное значение исходного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и значение слова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по-разному проявляться в словах, но тип изменения легче понять по сравнимым примерам.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чаще всего встречаются согласные и гласные чередования в корне, а исторические изменения нужно узнавать по словарной семье.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 теме «Чередование звуков»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чередования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чередование за обычную безударную гласную и пытаться проверять его только ударением. Так можно неверно разобрать слова лагерь, ручка или коснуться.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выделить корень или подобрать случайное родственное слово. Чтобы избежать этого, нужно сравнивать слова одной семьи и учитывать правило написания.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определить тип изменения и выбрать способ проверки.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выбора буквы зависит от позиции звука, соседних звуков, строения слова и специальных правил чередования.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языка, 5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чередованиям для 5 класса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бывает позиционным и историческим, а его понимание помогает видеть связь между произношением, составом слова и написанием. Чтобы не ошибаться, важно проверять слово по правилу, родственным словам и словарю.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звуков: главное в одной схеме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2026-05-22T06:37:48Z</dcterms:created>
  <dcterms:modified xsi:type="dcterms:W3CDTF">2026-05-22T06:37:48Z</dcterms:modified>
</cp:coreProperties>
</file>