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It's a Beautiful World: главные темы и смысл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культура формируют удивительный и разнообразный мир вокруг нас.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 миром и его историческое значение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любили и изучали природу, создавая открытия и искусства. Современные изменения требуют нового понимания и ответственности за нашу планету.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каньон — гигантская геологическая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миллиарда лет истории сконцентрированы в слоях Великого каньона. Его протяжённость почти 450 км поражает путешественников своей величественной красотой.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 — могучая сила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водопад известен своей шириной более 1,7 км и шумом, слышимым на километры. Его воды падают с высоты 108 метров, создавая впечатляющее зрелище.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— морское чудо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2900 коралловых рифов образуют самый большой в мире коралловый комплекс, видимый даже из космоса, где обитают тысячи видов морских организмов.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природные чудеса Земли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планеты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тропические леса — дом для миллионов видов растений и животных, создавая самый богатый биологический запас на Земле.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тайга — огромный хвойный лес с суровыми зимами, где обитают медведи, лоси и другие животные, приспособленные к холоду.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саванны предоставляют пространство для крупных млекопитающих, таких как львы, слоны и гепарды, образуя уникальные природные сообщества.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218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600" y="1919673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600" y="2887153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9600" y="3854615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086002"/>
            <a:ext cx="34932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пробуждение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холодных месяцев природа оживает: цветут первые цветы, возвращаются птицы, а деревья покрываются зеленью, создавая атмосферу обновления и надежды.
</a:t>
            </a:r>
            <a:endParaRPr lang="en-US" sz="951" dirty="0"/>
          </a:p>
        </p:txBody>
      </p:sp>
      <p:sp>
        <p:nvSpPr>
          <p:cNvPr id="9" name="Text 1"/>
          <p:cNvSpPr txBox="1"/>
          <p:nvPr/>
        </p:nvSpPr>
        <p:spPr>
          <a:xfrm>
            <a:off x="180050" y="2053507"/>
            <a:ext cx="34932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пора ярких красок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тёплые дни насыщают мир зелёными и разноцветными оттенками. Множество животных активны, а люди проводят время на природе.
</a:t>
            </a:r>
            <a:endParaRPr lang="en-US" sz="951" dirty="0"/>
          </a:p>
        </p:txBody>
      </p:sp>
      <p:sp>
        <p:nvSpPr>
          <p:cNvPr id="10" name="Text 2"/>
          <p:cNvSpPr txBox="1"/>
          <p:nvPr/>
        </p:nvSpPr>
        <p:spPr>
          <a:xfrm>
            <a:off x="180050" y="3020987"/>
            <a:ext cx="34932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сезон золотых оттенков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деревьях меняют цвет на жёлтый, оранжевый и красный. Это пора сбора урожая и подготовки к зимнему отдыху природы и человека.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180050" y="3988449"/>
            <a:ext cx="34932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время покоя и чистоты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покровы покрывают землю, образуя белые пейзажи. Животные приспосабливаются к холодам, а люди отмечают праздничные традиции.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года: изменение облика мира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как природа под защитой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Выдержанные площади и уникальные экосистемы национальных парков помогают сохранять редких животных и растения для будущих поколений.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охраняют природные территории и способствуют сохранению биоразнообразия.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животного мира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насчитывает свыше 8 миллионов видов животных, от микроскопических до величественных млекопитающих.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лев называют царём саванны за его силу и роль в экосистемах континента.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панда — редкий и уязвимый зверёк, обитающий в горных лесах Азии.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медведь приспособился к суровым условиям Арктики и страдает от таяния льдов из-за изменения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доклад по биоразнообразию, 2021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вымирания видов животных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видов ускоряется из-за разрушения экосистем и климатических изменений. Растущая урбанизация ухудшает среду обитания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срочных мер по сохранению биоразнообразия и защиты среды обитания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25" y="1512375"/>
            <a:ext cx="198450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837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насекомые — маленькие, но важные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и тюльпаны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цветы украшают природу и культуру многих стран, часто являясь национальными символами.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Пчёлы-опылители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растения, что способствует урожаям и поддержанию разнообразия растений в экосистемах.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— природные художники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играют важную роль в опыляющем процессе и украшают мир своими яркими крыльями.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— вершина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Высочайшая точка России и Европы, Эльбрус поражает своими масштабами и служит местом притяжения альпинистов со всего мира.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— снежная гора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расположение в тропиках, Килиманджаро покрыт снегом, привлекая туристов и являясь важным источником пресной воды.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— вершина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гора планеты является символом силы и преодоления. Её окружают редкие животные, такие как снежные барсы и гималайские медведи.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эпицентры красоты и источники ресурсов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жизненно важный ресурс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покрывают свыше 70% земной поверхности и служат домом для более двух миллионов видов морских обитателей, обеспечивая уникальные экосистемы и поддерживая глобальный климат.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глубокая точка океана — Марианская впадина, глубина которой превышает 11 тысяч метров, создавая экстремальные условия для жизни и исследований бездны.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составляет менее 3% от общего количества воды на планете и играет ключевую роль в круговороте воды, питая реки, озёра и поддерживая все формы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Мирового океана: статистика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особенно опасны, так как разлагаются очень медленно и попадают в пищевые цепи, нанося вред морским животным и птицам.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загрязнения приходится на бытовой пластик и промышленные отходы, что требует срочных мер по их сокращению и переработке.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влияние человека на окружающую среду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стимулирует охрану природных территорий, повышая экологическую сознательность и поддерживая местные сообщества через устойчивое развитие.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городских парков и зелёных зданий способствует уменьшению выбросов углекислого газа, улучшая качество воздуха и повышая комфорт проживания в городах.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экологии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на планете исчезает около 13 миллионов гектаров лесных массивов, что ведёт к утрате среды обитания для многих видов животных и растений.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атмосферного воздуха и водных ресурсов приводит к ухудшению здоровья экосистем и сокращению биологического разнообразия в разных регионах.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природных ресурсов без восстановления истощает запасы и ставит под угрозу устойчивость экосистем.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вызванное деятельностью человека, ускоряет процесс исчезновения видов и нарушает глобальные природные циклы.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загрязнения окружающей среды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последствия загрязнения по данным ООН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сохранения прекрасного мира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бытовых отходов снижает загрязнение окружающей среды и способствует повторному использованию ценных материалов.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улучшает качество воздуха, способствует сохранению биоразнообразия и поддерживает устойчивость экосистем на планете.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водных ресурсов достигается использованием современных сантехнических приборов и сознательным отношением при ежедневных действиях, например, отключением воды во время чистки зубов.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Сакура в Японии — символ красоты и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Японии проводится фестиваль ханами, когда люди собираются любоваться цветением сакуры. Это событие символизирует приход весны и вдохновляет на уважение природы и традиций.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Холи в Индии — праздник красок и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древний праздник отмечается яркими красками, которые символизируют радость, любовь и природное обновление. Он объединяет людей и напоминает о важности гармонии с окружающей средой.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роспись — традиции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на деревянных изделиях отражают богатство русской культуры и связь с природой. Каждая деталь несёт символику и помогает сохранить культурное наследие.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 мира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памятники природы и творчества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представляют собой уникальное сочетание природных величин и достижений человеческой цивилизации, сохраняя историю и красоту мира.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служат символами взаимодействия природы и человека, отражая культурное и историческое многообразие мира.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ЮНЕСКО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экология глазами школьников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участвуют в экоакциях: сбор макулатуры, посадка деревьев, защита местных зелёных зон — все эти инициативы способствуют развитию ответственности и любви к природе.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учащихся отражают их активную позицию: «Мы можем сделать мир лучше!» Эти проекты показывают, как личный вклад важен для сохранения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сохраним красоту мира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неразрывно связаны. Только благодаря ответственным действиям каждого из нас мы сможем сохранить гармонию и красоту планеты для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2026-05-07T04:00:28Z</dcterms:created>
  <dcterms:modified xsi:type="dcterms:W3CDTF">2026-05-07T04:00:28Z</dcterms:modified>
</cp:coreProperties>
</file>