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сообществ: основные понятия и ключевые темы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общих принципов формирования биологических и социальных сообществ.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о сообществах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сообществ — фундаментальный процесс, общепринятый в биологии и обществознании, охватывающий эволюционные и культурные аспекты взаимодействия индивидов для выживания и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сообщество и его виды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это устойчивая группа индивидуумов, объединённых взаимодействиями между собой и средой, существующая во времени.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сообщества включают разные виды живых организмов, связанных питательными и экологическими отношениями.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сообщества образуются по интересам, профессиям или другим признакам для совместной деятельности и взаимной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формирования сообществ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способствуют объединению организмов для эффективного использования ресурсов и защиты от опасностей.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 усиливают выживаемость через социальное сотрудничество и разделение ролей среди членов сообщества.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социальном плане люди создают сообщества ради взаимопомощи, обмена знаниями и укрепления безопасности.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расширяют границы общения, позволяя формировать виртуальные сообщества на основе общих ценностей.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биологических сообществ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 — сеть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биоценоз представляет собой сложное взаимодействие растений, животных и микроорганизмов, связанных через цепи питания и взаимозависимости, поддерживая устойчивость экосистемы.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сообщества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создают разнообразные микросообщества, которые разлагают органику и способствуют плодородию, играя ключевую роль в биогеохимических циклах.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экосистемы с высокой биодиверсностью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объединяют множество морских видов, образуя комплексные структуры с взаимным обменом веществ, что способствует богатству морской жизни.
</a:t>
            </a:r>
            <a:endParaRPr lang="en-US" sz="10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социальных сообществ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группы и профессиональные сообщества создаются для обмена опытом и развития навыков в одной области.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и интересный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формируются на основании схожести возраста и общих интересов, что облегчает коммуникацию и взаимодействие.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жительства и этническая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и этнические сообщества объединяют людей по географическому и культурному признаку.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нормы и роли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сообществах возникают распределенные роли, традиции и правила поведения, обеспечивающие целостность и эффективность взаимодействий.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формирования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 примерами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формирования сообществ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между членами является основой для крепких связей и эффективного взаимодействия внутри группы.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 и мотивация стимулируют активное участие и поддержку целей сообщества всеми его членами.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коммуникационные каналы и доступ к ресурсам обеспечивают обмен информацией и выполнение совместных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сообществ среди старшеклассников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группы лидируют по вовлечённости, демонстрируя важность коллективного обучения для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сообществ отражает разные интересы и потребности старшеклассников в социальной интеграции.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школьных сообществ,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стая — пример биологического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характеризуется устойчивой иерархией, в которой каждый волк выполняет свои функции: альфа руководит, бета поддерживает, а омега играет роль миротворца.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охоты и защиты внутри стаи повышает шансы на выживание, отражая важность социальных связей в биологическом сообществе.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сообщества: особенности формирования и взаимодействия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онлайн-форумы создают сплочённость без личных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Онлайн-форумы объединяют людей на основе общих интересов, обеспечивая постоянный обмен информацией и поддержкой. Несмотря на отсутствие физического контакта, участники формируют устойчивые связи, основанные на взаимоуважении и едином цифровом пространстве.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Геймерские кланы и образовательные платформы: примеры цифрового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Геймерские кланы демонстрируют коллективное взаимодействие, распределение ролей и совместные цели. Аналогично, образовательные платформы создают сообщества учеников, совместно решающих задачи и развивающих навыки через интерактивные средства коммуникации.
</a:t>
            </a:r>
            <a:endParaRPr lang="en-US" sz="1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специфика научных сообществ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деятельность научных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сообщества объединяют специалистов в узких областях, поддерживая сотрудничество через публикации и конференции. Такие объединения способствуют развитию дисциплин и совместным проектам.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стандарты и обмен знаниями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играет решающую роль: соблюдение норм научного поведения гарантирует честность и открытость. Обмен знаниями происходит через профессиональные союзы и личные контакты исследователей.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0614" y="2244550"/>
            <a:ext cx="3127022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различных типов сообществ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характеристики сообществ биологических, социальных, виртуальных и профессиональных типов для выявления их особенностей.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сообщества формируется по специфическим механизмам и выполняет уникальные функции, что влияет на структуру и устойчивость объединения.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экологии и социологии,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сообщества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развития сообществ на основе социальных и биологических моделей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устойчивости и сплочённости сообщества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объединяет участников, задавая направленность деятельности и формируя мотивацию для совместной работы и развития.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ритуалы и традиции поддерживают эмоциональную связь и идентичность сообщества, укрепляя чувство принадлежности.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коммуникаций обеспечивает обмен информацией, способствует решению конфликтов и укреплению взаимопонимания.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разрешения конфликтов позволяют преодолевать разногласия без разрушения группы, способствуя её устойчивому развитию.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лидерства в формировании и развитии сообщества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задаёт общую стратегию и направления развития, мотивируя участников на совместное достижение целей.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лидера важна для разрешения конфликтов, поддержания единства и адаптации сообщества к изменениям внешних условий.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устанавливает нормы и ценности, формируя культуру сообщества и обеспечивая порядок внутри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включения новых членов и их влияние на сообщество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 совместимости ценностей и целей гарантирует гармоничное интегрирование новых участников и поддерживает общую культуру.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инициации, такие как испытания или обряды, помогают новичкам адаптироваться и ощущать принадлежность.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опытных членов способствует развитию креативности новобранцев и обновлению идей внутри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передачи ценностей и норм в сообществе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Формализация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уставов и кодексов закрепляет основные нормы и обеспечивает официальное понимание правил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 и посвящения укрепляют коллективную идентичность и передают культурные ценности.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участники передают знания новым членам через обучение и поддержку в повседневной жизни сообщества.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демонстрируют образцы поведения, формируя эталон для остальных и поддерживая устойчивость норм.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вызовы формирования сообществ в современном мире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виртуальных сообществ способствует расширению возможностей общения, но вызывает вопросы цифровой идентичности и безопасности.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объединения усиливают взаимодействие разных народов, сталкиваясь с трудностями в согласовании ценностей.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и снижение личного доверия угрожают сплочённости несмотря на высокотехнологичные методы коммуникации.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адаптация традиционных механизмов для поддержания устойчивости и развития в условиях постоянных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формирования сообществ: ключевые выводы и перспективы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сообществ требует совместных целей, эффективного обмена информацией и развитого лидерства. Гибкость структуры и интеграция новых членов обеспечивают устойчивость и успешное развитие в современном быстро меняющемся мире.
</a:t>
            </a:r>
            <a:endParaRPr lang="en-US" sz="11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2026-05-10T06:59:10Z</dcterms:created>
  <dcterms:modified xsi:type="dcterms:W3CDTF">2026-05-10T06:59:10Z</dcterms:modified>
</cp:coreProperties>
</file>