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Шолохов. «Судьба человека»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войне, утрате и силе человеческого сердца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и послевоенная правда в литературе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написал «Судьбу человека» уже после войны, когда страна жила памятью о потерях и возвращении с фронта. Рассказ звучит просто и искренне, потому что говорит о реальных человеческих судьбах и о достоинстве, которое помогает не сломаться.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построено как рассказ-исповедь: Андрей Соколов сам говорит о своей жизни, поэтому история звучит особенно лично и убедительно.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«рассказ в рассказе» соединяет случайную встречу с большой человеческой трагедией и делает судьбу героя частью общей памяти о войне.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частную историю Шолохов показывает опыт целого поколения, для которого война стала испытанием на стойкость, совесть и внутреннюю силу.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рассказа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— простой человек с сильным характером
</a:t>
            </a:r>
            <a:endParaRPr lang="en-US" sz="1972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— не знаменитый командир, а обычный трудяга: шофёр, солдат, муж и отец. Именно в его простоте особенно заметны честность, ответственность и уважение к людям.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войны его жизнь была связана с семьёй, работой и домом. Поэтому все последующие потери ощущаются ещё острее, а его выдержка и самообладание вызывают уважение.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Андрея Соколова через главные испытания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«Судьба человека»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плену Соколов сталкивается не только с голодом и тяжёлой работой, но и с постоянным унижением. Это показывает, насколько жестокой может быть война для простого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разговор у немецкого офицера: герой не унижается и не теряет самоуважения. Его спокойствие становится знаком внутренней свободы даже в неволе.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подчёркивает, что настоящая сила проявляется не в громких словах, а в способности сохранить достоинство, когда вокруг страх, насилие и бесправие.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как проверка силы духа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трудности можно измерить числами: главное в рассказе — не масштаб беды, а то, как человек отвечает на неё.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испытания героя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тяжёлыми оказываются утрата семьи и одиночество; именно забота о Ване даёт герою новый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Шолохов, «Судьба человека» (1956–1957)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Андрея Соколова и трагедия утраты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войны: дом как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и дети были для Соколова главным счастьем. Дом означал для него не только крышу над головой, но и тепло, заботу и уверенность в завтрашнем дне.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письма: потеря и пустота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Известие о гибели семьи рушит привычный мир героя. После этой утраты дом превращается в память о том, что уже невозможно вернуть.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37" y="1594171"/>
            <a:ext cx="2808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87" y="395577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Ванюша и тема сиротства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живёт без родителей и чувствует себя неуверенно. В его образе Шолохов показывает страх и одиночество ребёнка, оставшегося один на один с войной.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без защиты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не проходит мимо чужой беды. Он видит в мальчике не случайного спутника, а ребёнка, которому особенно нужны забота и человеческое тепло.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Соколова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двух сирот войны создаёт новую семью. Их близость основана не на родстве по крови, а на ответственности, доверии и взаимной поддержке.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связь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сходство судеб Андрея Соколова и Вани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Шолохов, «Судьба человека»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две очень разные судьбы соединяются в одной человеческой истории.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возрасте и опыте не мешают героям понять друг друга: их сближает боль, доверие и потребность в заботе.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 и рамка повествования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не просто пересказывает события, а случайно становится их свидетелем. Благодаря этому история Андрея Соколова звучит как живое, доверительное признание, услышанное в обычной дороге.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Рамочная композиция делает повествование особенно правдивым: перед читателем не вымышленная легенда, а судьба простого человека, которую можно было встретить в послевоенные годы.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рассказчика соединяет личную исповедь героя с общим опытом страны. Частная боль Соколова превращается в образ миллионов людей, переживших войну и её последствия.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увидеть в одном человеке целое поколение: солдатов, потерявших дом, семью и покой, но сохранивших способность говорить честно и по-человечески.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смену событий, но и внутреннее состояние героя: от сдержанности к тяжёлому потрясению и затем к тихому возрождению.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сюжета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перемена связана с Ваней: забота о мальчике возвращает Соколову смысл жизни и делает финал светлее.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М. А. Шолохова «Судьба человека»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пишет без лишней вычурности: коротко, точно и по-народному. Из-за этого слова Соколова звучат естественно, будто их произносит настоящий человек, переживший войну и много потерь.
</a:t>
            </a:r>
            <a:endParaRPr lang="en-US" sz="109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речь, которой веришь
</a:t>
            </a:r>
            <a:endParaRPr lang="en-US" sz="1403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в рассказе помогают понять героев лучше любых длинных описаний. По тому, как говорит Соколов, видно его выдержку, доброту и внутреннюю силу, а также уважение к собеседнику.
</a:t>
            </a:r>
            <a:endParaRPr lang="en-US" sz="1099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часть характера
</a:t>
            </a:r>
            <a:endParaRPr lang="en-US" sz="1523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дорога, усталый солдат, суровый холод и скудный быт делают картину войны ощутимой. Через такие детали читатель ясно видит тяжёлую реальность и чувствует её настроение.
</a:t>
            </a:r>
            <a:endParaRPr lang="en-US" sz="115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создаёт образ
</a:t>
            </a:r>
            <a:endParaRPr lang="en-US" sz="137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детали Шолохова
</a:t>
            </a:r>
            <a:endParaRPr lang="en-US" sz="21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раскрывается через разрушение привычной жизни, страдания плена и потери близких. Шолохов показывает, что война не заканчивается для человека вместе с боевыми действиями.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рассказа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связана с домом, теплом и памятью о близких. Именно утрата семьи становится для Соколова самым тяжёлым ударом, после которого жизнь кажется опустевшей.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сиротства особенно заметна в образе Вани. Ребёнок войны оказывается без защиты, и именно поэтому забота взрослого человека становится для него жизненно необходимой.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милосердия объединяет всех героев. Помочь другому, не ожесточиться и не утратить человечность — это главный нравственный выбор, который делает рассказ особенно важным.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жизнь героя после войны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тяжёлые события приводят героя к новому смыслу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66" y="1515502"/>
            <a:ext cx="3877468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значение в рассказе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М. А. Шолохова «Судьба человека»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обычные образы в рассказе приобретают глубокий смысл и помогают понять главную мысль произведения.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увидеть, что история Соколова рассказывает не только о событиях, но и о нравственных ценностях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сегодня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школьникам понять, какой ценой достаётся мир. Он напоминает, что война ломает не только города и семьи, но и внутренний мир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сохраняет память о поколении, чья молодость прошла через фронт, плен и утраты. Через судьбу Соколова видно, как тяжёлые испытания меняют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остаётся близкой и сегодня, потому что говорит о доброте, ответственности и заботе о слабом. Эти качества важны в любой эпохе и в обычной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сила героя состоит не в званиях или победах, а в его нравственном стержне и умении оставаться честным в самых трудных обстоятельствах.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Качества, которые делают Андрея Соколова сильным
</a:t>
            </a:r>
            <a:endParaRPr lang="en-US" sz="2444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образе Соколова — не ожесточение, а сохранённое достоинство: именно оно помогает ему пережить потери и поддержать ребёнка.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героя по рассказу М. А. Шолохова «Судьба человека»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
</a:t>
            </a:r>
            <a:pPr algn="l" indent="0" marL="0">
              <a:lnSpc>
                <a:spcPct val="115000"/>
              </a:lnSpc>
              <a:buNone/>
            </a:pPr>
            <a:r>
              <a:rPr lang="en-US" sz="1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рассказ был опубликован и стал одним из самых известных произведений о войне и человеческой стойкости.
</a:t>
            </a:r>
            <a:endParaRPr lang="en-US" sz="3462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подчёркивает, что произведение появилось вскоре после войны, когда память о пережитом была особенно острой и правдивой.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Шолохов, рассказ «Судьба человека»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сильнее беды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«Судьба человека» показывает, что даже после плена, потери семьи и одиночества человек может сохранить доброту, честь и любовь. Именно это делает героя по-настоящему сильным.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2026-05-22T11:53:48Z</dcterms:created>
  <dcterms:modified xsi:type="dcterms:W3CDTF">2026-05-22T11:53:48Z</dcterms:modified>
</cp:coreProperties>
</file>