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класса Млекопитающие: ключевые темы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Теплокровные животные с шерстью, молочными железами и разнообразием среды обитания.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появились около 225 миллионов лет назад, произошли от зверообразных пресмыкающихся. Эволюция привела к развитию живорождения, сложной нервной системы и разнообразных покровов.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млекопитающих: путь от древности до современности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черты млекопитающих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 и шерстяной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способны поддерживать постоянную температуру тела благодаря сложным процессам терморегуляции. Их тела покрыты волосами, которые защищают от холода и повреждений.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молочные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 — ключевой признак класса. Мать выкармливает детёнышей молоком, что обеспечивает им высокий уровень выживания и развитие.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анатомии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млекопитающих разделено на грудную и брюшную полости, отделённые диафрагмой. Такое строение улучшает дыхательный процесс и работу внутренних органов.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81" y="2378058"/>
            <a:ext cx="152888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781" y="3289748"/>
            <a:ext cx="152888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769" y="4201430"/>
            <a:ext cx="118913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Экосистемы, где живут млекопитающие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Лисы и лоси обитают в различных лесах и степях, приспособлены к жизни на суше с разнообразной растительностью.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и киты прекрасно адаптированы к морской среде, имеют обтекаемую форму тела и развитую систему плавников.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 среди млекопитающих способностью к полёту и эхолокации, населают леса и городские территории.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живут под землёй, имеют специальные лапы для рытья и сниженную чувствительность к свету.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 млекопитающих и их роль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шерсти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состоит из остевых волос и мягкого подшерстка, что создаёт теплоизоляцию и защищает кожу от внешних воздействий.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Подкожный жир у водных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китов и тюленей под кожей толстый слой жира — это защита от холода и помогает поддерживать плавучесть в воде.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линьки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 — смена волосяного покрова, помогает обновлять шерсть и сохранять её функциональность в изменяющихся условиях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разделены на доли, что увеличивает объём и эффективность газообмена кислорода и углекислого газа.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— мышечная перегородка, отделяющая грудную полость от брюшной и регулирующая вентиляцию лёгких.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мелкие пузырьки в лёгких, увеличивающие площадь поверхности для эффективного обмена газами.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дыхания у млекопитающих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720189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млекопитающих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величин в массе и длине наглядно показывает разнообразие млекопитающих по размерам.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размеров от крошечных мышей до гигантских синих китов иллюстрирует адаптации к разным средам и образу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и адаптации зубов млекопитающих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и их зубы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Жвачные млекопитающие имеют широкие коренные зубы для перемалывания растительной пищи, а резцы служат для обрывания листьев и травы.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Плотоядные 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обладают острыми клыками, которые помогают ловить и разрывать добычу, а премоляры и моляры служат для разрезания мяса.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млекопитающие обладают комбинацией зубов для разнообразного питания — от растений до мелких животных, что расширяет их экологическую нишу.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зубов у млекопитающих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Резцы расположены в передней части челюсти и предназначены для откусывания и грызения пищи.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Клыки имеют острый вид, служат для захвата и удержания добычи, особенно развиты у хищников.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Премоляры выполняют функцию разрывания и измельчения пищи, облегчают её переваривание.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Моляры — крупные коренные зубы, отвечают за тщательную механическую переработку растительной и животной пищи.
</a:t>
            </a:r>
            <a:endParaRPr lang="en-US" sz="9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основных групп млекопитающих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составляют значительную часть, благодаря высокой плодовитости и разнообразию, занимая разные экологические ниши.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грызунов объясняет их адаптивный успех и влияние на экосистемы сравнительно с другими группами.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зоологии,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молодняк требует интенсивной заботы: материнское молоко обеспечивает питание, а осторожное обогревание и обучение необходимым навыкам гарантируют выживание и успешное взросление.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основной способ размножения — живорождение, что позволяет развиваться потомству внутри организма матери. Плацента обеспечивает обмен питательными веществами и кислородом между матерью и эмбрионом.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млекопитающего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биологии, 2022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млекопитающих проявляют сложные социальные структуры и коммуникацию. Например, стаи волков и группы приматов строят иерархии и обучают молодняк навыкам жизни.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поведения животных,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млекопитающих демонстрируют социальное поведение, что обеспечивает выживание и успешное воспитание потомства в группах.
</a:t>
            </a:r>
            <a:endParaRPr lang="en-US" sz="19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органов чувств у млекопитающих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Цветовое зрение и его вариации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дневных млекопитающих обладают цветным зрением, что помогает им ориентироваться и распознавать объекты. Ночные животные, наоборот, лучше видят в монохромном режиме для повышения чувствительности к свету.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 у летучих мышей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излучают ультразвуки и улавливают эхо, что позволяет им ориентироваться в полной темноте и ловить насекомых даже в сложных условиях полёта.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обоняния у собак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у собак — один из наиболее развитых органов чувств среди млекопитающих. Оно играет ключевую роль в поиске пищи, распознавании сородичей и ориентировании в пространстве.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млекопитающих к окружающей среде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слой шерсти и подкожного жира сохраняет тепло, обеспечивая выживание в суровых условиях. Например, белый медведь с плотным мехом и жировой прослойкой.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Светлая, редкая шерсть отражает солнечные лучи, а снижение потери влаги помогает выживать при высоких температурах и дефиците воды.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ласт и перепонок на конечностях увеличивает скорость движения и эффективность плавания, что характерно для дельфинов и тюленей.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Плацента: уникальность млекопитающих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яйцекладущих животных, у млекопитающих развитие эмбриона происходит полностью внутри матери, что повышает шансы на выживание и позволяет обеспечить оптимальные условия роста.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служит связующим звеном между матерью и плодом, обеспечивая питание и защиту во время развития внутриутробно. Этот орган играет ключевую роль в обмене веществ и кислородом.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млекопитающих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разнообразие отрядов млекопитающих с их характерными представителями и отличительными чертами.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Отделение адаптировано к различным средам и образу жизни, что подчёркивает биологическое разнообразие класса млекопитающих.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млекопитающих в экосистемах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такие как волки, регулируют численность популяций травоядных, предотвращая перенаселение и стимулируя здоровье экосистем.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травоядные, например слоны, существенно влияют на формирование ландшафтов, способствуя созданию различных природных ниш.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выполняют роль распространителей семян и контролируют численность насекомых, важны для сохранения биологического баланса.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млекопитающие: взаимовлияние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и исчезающих видов млекопитающих необходимо для поддержания экосистем и биологического разнообразия, что напрямую влияет на устойчивость окружающей среды.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животных, таких как коровы, лошади и собаки, стало важным этапом развития человеческой культуры, содействуя сельскому хозяйству и транспорту.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млекопитающих в природе и жизни человека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играют важную роль в биосфере и хозяйственной деятельности людей. Знание их строения и поведения необходимо для рационального использования и охраны природы.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2026-05-08T22:22:59Z</dcterms:created>
  <dcterms:modified xsi:type="dcterms:W3CDTF">2026-05-08T22:22:59Z</dcterms:modified>
</cp:coreProperties>
</file>