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зона: зелёный дом нашей планеты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лесам: от тайги до редких обитателей и правил бережного поведения.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зона тянется широкой полосой между тундрой и степями. Здесь долгие зимы, снежные пейзажи и тёплое лето. Леса очищают воздух, удерживают влагу и создают дом для множества растений и животных.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прячется лесная зона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леса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большой лесной пояс. Здесь преобладают хвойные деревья: ель, сосна, пихта и лиственница. Деревья стоят плотно, поэтому лес выглядит тёмным и строгим.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Широколиственные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больше деревьев с крупными листьями, а воздух обычно мягче и теплее. Такие леса особенно красивы летом, когда кроны образуют густую зелёную крышу.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лесах хвойные деревья растут рядом с берёзой, осиной и дубом. Природа здесь разнообразнее, а лес кажется более светлым и приветливым.
</a:t>
            </a:r>
            <a:endParaRPr lang="en-US" sz="111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 — зелёные круглый год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Иголки вместо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хвойных деревьев листья похожи на иголки. Из-за этого они меньше теряют воду и легче переносят холод, мороз и сухой зимний ветер.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умеет ждать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может расти в тени других деревьев. Её густая крона помогает сохранять тепло, а лес с елями часто кажется очень плотным и тенистым.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432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 с сюрпризом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 тоже относится к хвойным деревьям, но осенью сбрасывает хвою. Это необычно, зато помогает ей переживать холодный сезон без лишних потерь.
</a:t>
            </a:r>
            <a:endParaRPr lang="en-US" sz="1130" dirty="0"/>
          </a:p>
        </p:txBody>
      </p:sp>
      <p:sp>
        <p:nvSpPr>
          <p:cNvPr id="13" name="Text 5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любит свет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часто растёт на открытых, хорошо освещённых местах. Она не боится солнца и чувствует себя особенно хорошо там, где просторно и светло.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растёт под кронами деревьев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72751" y="408360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мхи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и пнях растут мхи и грибы. Они помогают лесу сохранять влагу и делают нижний ярус похожим на маленький зелёный ковёр.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72751" y="340065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любят влажные и затенённые места. Их большие листья напоминают зелёные веера и придают лесу особую красоту и прохладу.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72751" y="2717699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и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 лесу появляются первые цветы, а летом распускаются травы. Среди них встречаются кислица и другие растения, которым подходит мягкий свет.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2751" y="203475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можно встретить чернику и бруснику. Летом и осенью они украшают нижний ярус леса и радуют людей вкусными дарами природы.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72751" y="1369450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деревьями часто растут рябина и лещина. Они не любят сильный ветер и яркое солнце, зато хорошо чувствуют себя в тихой лесной тени.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лесной зоны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звери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живут лось, олень и бурый медведь. Эти животные хорошо приспособлены к жизни среди деревьев и могут находить корм даже в холодное время года.
</a:t>
            </a:r>
            <a:endParaRPr lang="en-US" sz="998" dirty="0"/>
          </a:p>
        </p:txBody>
      </p:sp>
      <p:sp>
        <p:nvSpPr>
          <p:cNvPr id="12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Дятел, сова, синица и клёст часто живут среди деревьев. Каждая птица занята своим делом: ищет корм, строит гнездо или охраняет территорию.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Заяц, белка и ёж встречаются в лесу очень часто. У них быстрые лапы, ловкость или колючая защита, которые помогают спасаться от опасности.
</a:t>
            </a:r>
            <a:endParaRPr lang="en-US" sz="1133" dirty="0"/>
          </a:p>
        </p:txBody>
      </p:sp>
      <p:sp>
        <p:nvSpPr>
          <p:cNvPr id="14" name="Text 5"/>
          <p:cNvSpPr txBox="1"/>
          <p:nvPr/>
        </p:nvSpPr>
        <p:spPr>
          <a:xfrm>
            <a:off x="468900" y="40025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и лиса охотятся на других животных. Им помогают острый слух, быстрый бег и умение тихо передвигаться по лесным тропам.
</a:t>
            </a:r>
            <a:endParaRPr lang="en-US" sz="1138" dirty="0"/>
          </a:p>
        </p:txBody>
      </p:sp>
      <p:sp>
        <p:nvSpPr>
          <p:cNvPr id="15" name="Text 6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приспособления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Густая шерсть, защитная окраска и острые когти помогают лесным животным выживать. Без таких помощников зимний лес был бы для них куда суровее.
</a:t>
            </a:r>
            <a:endParaRPr lang="en-US" sz="10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становится тихим и белым. Под снегом животным легче прятать следы, а на ветках сверкают снежные шапки.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набухают, появляются первые листья и цветы. Лес словно просыпается после длинного сна.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густеет, шумит и пахнет травами. В это время много ягод, грибов и птичьего пения.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желтеют и опадают. Животные запасают корм, меняют шерсть и готовятся к холодам.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 меняется по временам года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энергия Солнца и живые организмы поддерживают круговорот жизни в лесу.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живёт лес без лишних потерь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862" y="1291100"/>
            <a:ext cx="225675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931" y="3055087"/>
            <a:ext cx="263288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лесу быть здоровым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нужен растениям, чтобы расти и создавать пищу. Без него лес не смог бы стать густым, зелёным и полным жизни.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деревьям и травам не засыхать. Мхи особенно хорошо удерживают влагу, поэтому лес дольше остаётся свежим после жары.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прочно держат землю и не дают ей быстро размываться дождём. Благодаря этому лесная почва остаётся крепкой и спокойной.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лес может понемногу восстанавливаться после ветра, снегопада и старения деревьев. Но ему нужна тишина и бережное отношение человека.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Самовосстановление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 называют домом и кладовой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72751" y="408360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Уносить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Пакеты, банки и стекло нельзя оставлять в лесу. Лес сам не умеет убирать, а значит чистоту должны сохранять люди.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72751" y="340065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тревожить гнёзда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Птицам нужны спокойные места для жизни и выращивания птенцов. Если разорять гнёзда, лесные семьи останутся без защиты и без дома.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72751" y="2717699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ветки и срывать редкие цветы. Даже маленькая поломка может навредить растению и испортить дом для многих лесных обитателей.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2751" y="203475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приятно гулять, слушать птиц и наблюдать за природой. Здесь можно отдыхать, если вести себя тихо и не мешать его жителям.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72751" y="1369450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Дары леса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щедро делится древесиной, ягодами, грибами, орехами и полезными растениями. Это его настоящая кладовая, но брать из неё нужно аккуратно.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5" y="3592391"/>
            <a:ext cx="7894800" cy="104081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Нежные и редкие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растут растения, которые встречаются нечасто и очень медленно размножаются. Им нужны тишина, влага и подходящее соседство с другими видами, поэтому они особенно уязвимы.
</a:t>
            </a:r>
            <a:endParaRPr lang="en-US" sz="846" dirty="0"/>
          </a:p>
        </p:txBody>
      </p:sp>
      <p:sp>
        <p:nvSpPr>
          <p:cNvPr id="9" name="Text 1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их можно встретить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башмачок, ятрышник, кувшинка и некоторые подснежники живут в разных уголках лесной зоны. Чаще всего они выбирают влажные, тенистые места, где меньше опасность высыхания.
</a:t>
            </a:r>
            <a:endParaRPr lang="en-US" sz="825" dirty="0"/>
          </a:p>
        </p:txBody>
      </p:sp>
      <p:sp>
        <p:nvSpPr>
          <p:cNvPr id="10" name="Text 2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 грозит 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редкие цветы часто срывают или рядом исчезает лесной участок, растение может не успеть дать семена. Тогда красивый лесной житель пропадает, словно исчезает маленькое чудо.
</a:t>
            </a:r>
            <a:endParaRPr lang="en-US" sz="861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заносят в Красную книгу, чтобы люди знали: их нужно беречь. Такая запись напоминает, что лес — не магазин цветов, а общий дом природы.
</a:t>
            </a:r>
            <a:endParaRPr lang="en-US" sz="950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лесной зоны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охраняемые животные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Рысь — тихая охотница леса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Рысь живёт скрытно и редко показывается людям. Ей нужны густые леса, где можно незаметно подкрасться к добыче и спрятать котят от опасности. Когда лес вырубают, рыси становится труднее находить укрытие и пищу.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Зубр — могучий житель опушек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Зубр — одно из самых крупных лесных животных Европы. Он любит просторные леса и богатые кормом поляны, а ещё нуждается в спокойствии. Пожары и беспокойство людей мешают ему пастись и растить потомство.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Филин, аист и выхухоль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Филину нужны тихие места для охоты, чёрному аисту — чистые лесные реки, а выхухоли — берега с мягкой почвой и водой. Если лес и водоёмы загрязняются, этим редким животным становится негде жить.
</a:t>
            </a:r>
            <a:endParaRPr lang="en-US" sz="9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погода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прохладнее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деревьев создают тень, поэтому в лесу жаркий воздух не нагревает землю так сильно, как на открытом поле. Здесь легче дышать и человеку, и растениям.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защищена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скрепляют почву, а деревья прикрывают её от палящего солнца и сильных потоков воды. Поэтому рядом с лесом земля меньше размывается и не пересыхает слишком быстро.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меньше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кустарники словно ставят природную стену. Она задерживает сильный ветер, поэтому в лесу снег лежит спокойнее, а мороз чувствуется не так резко.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остаётся дольше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Мхи, опавшие листья и тень помогают почве медленнее высыхать. Лес удерживает снег и дождевую воду, словно большой природный губчатый коврик.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0800" y="1379475"/>
            <a:ext cx="80337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лес густой и спокойный, в нём легко жить зверям и птицам. Деревья защищают почву, а под их кронами находится корм и укрытие.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263100" y="2301325"/>
            <a:ext cx="74715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дороги и вырубки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прокладывает дороги или рубит деревья, в лесу становится светлее и суше. Животным труднее прятаться, а птицам — находить места для гнёзд.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825375" y="3223150"/>
            <a:ext cx="68496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пожары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быстро уничтожает травы, кусты и деревья. После пожара лес долго восстанавливается, а его жители могут потерять дом и пищу.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87675" y="4109500"/>
            <a:ext cx="63468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лес охраняют, сажают новые деревья и не бросают огонь без присмотра, он постепенно оживает. Но на это уходят годы, а иногда и десятилетия.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лес: что меняется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лесу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Идём по тропинке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лучше не сходить с дорожек и не шуметь. Так мы не пугаем животных и не мешаем им кормиться, прятаться и выводить детёнышей.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— только со взрослыми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Разводить костёр можно лишь там, где это разрешено, и только вместе со взрослыми. Оставленный без присмотра огонь — очень опасный сосед для сухой травы и деревьев.
</a:t>
            </a:r>
            <a:endParaRPr lang="en-US" sz="1137" dirty="0"/>
          </a:p>
        </p:txBody>
      </p:sp>
      <p:sp>
        <p:nvSpPr>
          <p:cNvPr id="12" name="Text 4"/>
          <p:cNvSpPr txBox="1"/>
          <p:nvPr/>
        </p:nvSpPr>
        <p:spPr>
          <a:xfrm>
            <a:off x="60432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Убираем за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Банки, пакеты и стекло нужно унести обратно. Лес не умеет убирать мусор, а вот человек умеет, и это очень полезное умение.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Берегём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ветки, срывать редкие цветы и вырывать грибы с корнем. Растениям нужно время, чтобы снова вырасти, а лес не любит лишних ран.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безопасного поведения в лесу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при встрече с диким животным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народной культуре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1369450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сказках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сказках лес часто проверяет героя на смелость и смекалку. В нём можно заблудиться, встретить помощника или наткнуться на тайну, как в настоящем приключении.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394247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силы и тайны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культуре лес — это не только деревья, но и особое настроение. Он кажется сильным, загадочным и немного волшебным, поэтому так часто появляется в историях и легендах.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2212221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 песнях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ель, сосна и рябина часто звучат в песнях и стихах. Эти деревья стали для людей знаком красоты, родной земли и тихой лесной радости.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2750" y="307734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бережности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пословицы напоминают: природу нельзя обижать, потому что она кормит, согревает и защищает. В них лес выглядит мудрым другом, а не просто местом для прогулки.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лесные факты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муравьёв и труд дятла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строят большие дома из хвои, веточек и земли, а дятел добывает насекомых из коры крепким клювом. В лесу у каждого жителя есть своя важная работа.
</a:t>
            </a:r>
            <a:endParaRPr lang="en-US" sz="1035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белки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прячет орехи и семена в разных укромных местах, чтобы потом найти их зимой. Иногда она забывает о тайнике, и тогда из маленького запаса вырастает новое дерево.
</a:t>
            </a:r>
            <a:endParaRPr lang="en-US" sz="95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 и хвоинки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ели шишки висят вниз, а у пихты стоят вверх, будто маленькие свечки на ветках. У хвойных деревьев иголки помогают меньше терять влагу и лучше переносить холод.
</a:t>
            </a:r>
            <a:endParaRPr lang="en-US" sz="9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связан со всем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лесной зоне растения, животные, грибы, почва и вода живут как одна команда. Если исчезает один участник, другим становится труднее жить и расти.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много даёт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очищает воздух, удерживает влагу, защищает землю и помогает людям находить ягоды, грибы и древесину. Лес — щедрый, но совсем не любит грубого обращения.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нужно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растёт медленно, а пострадать может очень быстро. Поэтому важно не ломать, не мусорить, не жечь огонь без осторожности и уважать его жителей.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033" y="655050"/>
            <a:ext cx="3629106" cy="3799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2038875"/>
            <a:ext cx="41499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зона — зелёный мир рядом с нами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зона — это живой и щедрый дом для растений, животных и человека. Если беречь лес, он будет и дальше дарить нам чистый воздух, красоту и спокойствие.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2026-05-26T07:14:47Z</dcterms:created>
  <dcterms:modified xsi:type="dcterms:W3CDTF">2026-05-26T07:14:47Z</dcterms:modified>
</cp:coreProperties>
</file>