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jpe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jpeg"/><Relationship Id="rId14" Type="http://schemas.openxmlformats.org/officeDocument/2006/relationships/image" Target="../media/image-9-14.png"/><Relationship Id="rId15" Type="http://schemas.openxmlformats.org/officeDocument/2006/relationships/image" Target="../media/image-9-15.png"/><Relationship Id="rId16" Type="http://schemas.openxmlformats.org/officeDocument/2006/relationships/image" Target="../media/image-9-16.png"/><Relationship Id="rId17" Type="http://schemas.openxmlformats.org/officeDocument/2006/relationships/image" Target="../media/image-9-17.jpe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земного воздуха: что скрыто вокруг нас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смесь газов, которая делает возможной жизнь, погоду и климат.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воздух кажется невидимым, но работает постоянно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кажется пустотой, но он имеет массу, давление и движение. Без него не было бы жизни, облаков и круговорота воды.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воздух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62088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 собой представляет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62075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 — это смесь газов, окружающая Землю. Он невидим, но занимает пространство, имеет массу и может перемещаться вместе с потоками.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7259113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для наблюдения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7259100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воздух есть везде вокруг нас, почему он остаётся невидимым? Это хороший вопрос для наблюдения и обсуждения.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559857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 важен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559844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образует атмосферу — оболочку Земли. Именно она защищает планету, помогает сохранять тепло и делает возможной погоду.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860601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его заметить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860588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почувствовать воздух, не обязательно его видеть. Достаточно заметить, как он двигает листья, наполняет шарик или охлаждает кожу.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2161345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газы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2161331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воздухе есть не только газы. В нём также присутствуют водяной пар, пыль и мельчайшие частицы, влияющие на погоду и видимость.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воздуха в цифрах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воздуха составляют два газа, а доли остальных кажутся небольшими только на первый взгляд.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и кислород почти полностью определяют состав воздуха, но малые примеси тоже влияют на жизнь и климат.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69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 о составе сухого воздуха Земли
</a:t>
            </a:r>
            <a:endParaRPr lang="en-US" sz="126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газы и их роль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62662" y="1611278"/>
            <a:ext cx="4721498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составляет основную часть воздуха и почти не поддерживает горение. Он создаёт стабильную среду, в которой кислород и другие газы могут выполнять свои задачи.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2662" y="1397428"/>
            <a:ext cx="4721498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 — основа смеси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808598" y="3418884"/>
            <a:ext cx="4721498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 содержится в небольшом количестве, но без него растения не смогли бы нормально жить. Он также участвует в удержании тепла в атмосфере.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808598" y="3205033"/>
            <a:ext cx="4721498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 — важный малый компонент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1685501" y="2515081"/>
            <a:ext cx="4721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необходим для дыхания большинства живых существ. Без него клетки не получают энергию, а многие процессы в организме просто не работают.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1685501" y="2301230"/>
            <a:ext cx="4721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 — для дыхания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3931437" y="4322687"/>
            <a:ext cx="4721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Аргон почти не вступает в реакции, но тоже входит в состав воздуха. Такие «тихие» газы показывают, что атмосфера состоит не из одного вещества.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3931437" y="4108836"/>
            <a:ext cx="4721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Аргон и другие примеси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воздуха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5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воздуха есть масса, поэтому он не может быть пустотой. Он состоит из частиц, которые находятся в постоянном движении и воздействуют на всё вокруг.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4225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имеет массу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850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занимает место и давит на поверхности. Это давление не видно, но его можно заметить по изменениям погоды, высоты и состояния предметов.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4850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занимает объём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24225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нагревании воздух расширяется, а при охлаждении сжимается. Поэтому тёплые воздушные массы становятся менее плотными и поднимаются выше.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4225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меняет плотность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794850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Поднимающийся тёплый воздух и опускающийся холодный создают движение. Так возникают потоки, которые помогают формироваться ветру, облакам и переменам погоды.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94850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создаёт погоду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воздух давит на всё вокруг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945300"/>
            <a:ext cx="72483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поверхность Земли давит весь столб воздуха, который находится над нами. Чем больше масса воздуха сверху, тем сильнее давление у земной поверхности.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299575" y="1617851"/>
            <a:ext cx="72483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давление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39175" y="3044350"/>
            <a:ext cx="72483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земли атмосферное давление выше, чем в горах. С подъёмом вверх воздуха становится меньше, поэтому его давление постепенно уменьшается.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39175" y="2716901"/>
            <a:ext cx="72483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оно меняется
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1299575" y="4159875"/>
            <a:ext cx="72483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давления заставляет воздух перемещаться из более плотных областей в менее плотные. Так запускаются потоки, которые потом становятся ветром.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1299575" y="3832426"/>
            <a:ext cx="72483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возникает движение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нагрев запускает движение воздуха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Нагрев, изменение плотности и стремление к равновесию создают потоки воздуха.
</a:t>
            </a:r>
            <a:endParaRPr lang="en-US" sz="170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146" y="1309750"/>
            <a:ext cx="2051708" cy="220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84146" y="1309750"/>
            <a:ext cx="2051708" cy="220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08146" y="1309750"/>
            <a:ext cx="2051708" cy="22092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732146" y="1309750"/>
            <a:ext cx="2051708" cy="22092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атмосферы Земли
</a:t>
            </a:r>
            <a:endParaRPr lang="en-US" sz="3000" dirty="0"/>
          </a:p>
        </p:txBody>
      </p:sp>
      <p:sp>
        <p:nvSpPr>
          <p:cNvPr id="2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450325" y="3633508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Тропосфера — сцена погоды
</a:t>
            </a:r>
            <a:endParaRPr lang="en-US" sz="1000" dirty="0"/>
          </a:p>
        </p:txBody>
      </p:sp>
      <p:sp>
        <p:nvSpPr>
          <p:cNvPr id="22" name="Text 3"/>
          <p:cNvSpPr txBox="1"/>
          <p:nvPr/>
        </p:nvSpPr>
        <p:spPr>
          <a:xfrm>
            <a:off x="450325" y="4116800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слой атмосферы ближе всего к поверхности Земли, поэтому именно здесь собираются облака, идёт дождь и меняется погода. В нём больше всего водяного пара и пыли, а значит, больше всего заметных событий для наблюдателя.
</a:t>
            </a:r>
            <a:endParaRPr lang="en-US" sz="700" dirty="0"/>
          </a:p>
        </p:txBody>
      </p:sp>
      <p:sp>
        <p:nvSpPr>
          <p:cNvPr id="23" name="Text 4"/>
          <p:cNvSpPr txBox="1"/>
          <p:nvPr/>
        </p:nvSpPr>
        <p:spPr>
          <a:xfrm>
            <a:off x="2572675" y="3633508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Стратосфера — спокойный уровень
</a:t>
            </a:r>
            <a:endParaRPr lang="en-US" sz="1000" dirty="0"/>
          </a:p>
        </p:txBody>
      </p:sp>
      <p:sp>
        <p:nvSpPr>
          <p:cNvPr id="24" name="Text 5"/>
          <p:cNvSpPr txBox="1"/>
          <p:nvPr/>
        </p:nvSpPr>
        <p:spPr>
          <a:xfrm>
            <a:off x="2572675" y="4116800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 начинается более спокойная и сухая область. Здесь воздух разреженнее, а движение происходит реже, поэтому погодные явления почти не развиваются. Именно в этом слое часто пролетают пассажирские самолёты.
</a:t>
            </a:r>
            <a:endParaRPr lang="en-US" sz="700" dirty="0"/>
          </a:p>
        </p:txBody>
      </p:sp>
      <p:sp>
        <p:nvSpPr>
          <p:cNvPr id="25" name="Text 6"/>
          <p:cNvSpPr txBox="1"/>
          <p:nvPr/>
        </p:nvSpPr>
        <p:spPr>
          <a:xfrm>
            <a:off x="4696675" y="3633508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Мезосфера и термосфера
</a:t>
            </a:r>
            <a:endParaRPr lang="en-US" sz="1000" dirty="0"/>
          </a:p>
        </p:txBody>
      </p:sp>
      <p:sp>
        <p:nvSpPr>
          <p:cNvPr id="26" name="Text 7"/>
          <p:cNvSpPr txBox="1"/>
          <p:nvPr/>
        </p:nvSpPr>
        <p:spPr>
          <a:xfrm>
            <a:off x="4696675" y="4116800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выше атмосфера становится всё более редкой, а условия — суровее. Температура и плотность воздуха меняются иначе, чем у поверхности, поэтому эти слои не участвуют в обычной погоде так же активно.
</a:t>
            </a:r>
            <a:endParaRPr lang="en-US" sz="700" dirty="0"/>
          </a:p>
        </p:txBody>
      </p:sp>
      <p:sp>
        <p:nvSpPr>
          <p:cNvPr id="27" name="Text 8"/>
          <p:cNvSpPr txBox="1"/>
          <p:nvPr/>
        </p:nvSpPr>
        <p:spPr>
          <a:xfrm>
            <a:off x="6820675" y="3633508"/>
            <a:ext cx="167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Экзосфера — переход к космосу
</a:t>
            </a:r>
            <a:endParaRPr lang="en-US" sz="1000" dirty="0"/>
          </a:p>
        </p:txBody>
      </p:sp>
      <p:sp>
        <p:nvSpPr>
          <p:cNvPr id="28" name="Text 9"/>
          <p:cNvSpPr txBox="1"/>
          <p:nvPr/>
        </p:nvSpPr>
        <p:spPr>
          <a:xfrm>
            <a:off x="6820675" y="4116800"/>
            <a:ext cx="19005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границе с космосом воздух почти исчезает. Экзосфера постепенно переходит в межпланетное пространство и показывает, как далеко простирается воздушная оболочка Земли.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сосредоточены облака, осадки и почти весь водяной пар.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2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12 км
</a:t>
            </a:r>
            <a:endParaRPr lang="en-US" sz="7206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обычно простирается тропосфера, где формируется погода.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о строении атмосферы Земли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относительной влажности 100% воздух становится насыщенным, и водяной пар легче превращается в капли на пыли, стекле или холодной поверхности.
</a:t>
            </a:r>
            <a:endParaRPr lang="en-US" sz="2371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2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
</a:t>
            </a:r>
            <a:endParaRPr lang="en-US" sz="7206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достигнутая влажность означает, что воздух больше не может удерживать водяной пар.
</a:t>
            </a:r>
            <a:endParaRPr lang="en-US" sz="1682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8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физической географии; понятие насыщенного воздуха и относительной влажности.
</a:t>
            </a:r>
            <a:endParaRPr lang="en-US" sz="1481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охлаждении до точки росы начинается конденсация: в воздухе образуются мельчайшие капли или кристаллы, из которых вырастают облака.
</a:t>
            </a:r>
            <a:endParaRPr lang="en-US" sz="2476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2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°C
</a:t>
            </a:r>
            <a:endParaRPr lang="en-US" sz="7206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этой температуре вода особенно легко меняет состояние и влияет на тип облаков.
</a:t>
            </a:r>
            <a:endParaRPr lang="en-US" sz="1716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72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и физики; температура замерзания воды как важная граница для облаков.
</a:t>
            </a:r>
            <a:endParaRPr lang="en-US" sz="1472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и круговорот воды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воды на Земле хранится в океанах, но именно малая доля в атмосфере запускает облака, туман и осадки.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Атмосферная вода составляет лишь малую часть запасов Земли, но именно она непрерывно переносится в круговороте.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1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USGS Water Science School, распределение воды на Земле; данные используются как справочные.
</a:t>
            </a:r>
            <a:endParaRPr lang="en-US" sz="121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осадков есть четыре основных формы, и каждая показывает, как температура и движение воздуха меняют путь воды в атмосфере.
</a:t>
            </a:r>
            <a:endParaRPr lang="en-US" sz="2595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2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6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видов осадков помогают объяснить, почему вода выпадает по-разному.
</a:t>
            </a:r>
            <a:endParaRPr lang="en-US" sz="1614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классификация атмосферных осадков в курсе географии.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ветер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59500" y="3596950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нагрев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59500" y="4080249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 нагревается и остывает быстрее воды, поэтому над ней и над морем воздух часто имеет разное давление. Из-за этой разницы воздух начинает двигаться, образуя бриз и другие местные ветры.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37750" y="3596950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Дневной и ночной бриз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7750" y="4080249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бриз обычно идёт с моря на сушу, потому что суша нагревается сильнее и воздух над ней поднимается. Ночью направление меняется: более тёплым остаётся вода, и поток поворачивает обратно.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муссонов обычно два сезонных направления: летом и зимой они меняются из-за разного нагрева суши и океана, поэтому погода у моря и в глубине материка различается.
</a:t>
            </a:r>
            <a:endParaRPr lang="en-US" sz="2371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2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6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сезонных направления ветра характерны для муссонов.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описание муссонной циркуляции.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497" y="1175216"/>
            <a:ext cx="6052907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климат: в чём разница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что относится к погоде «сейчас», а что описывает многолетний режим.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 быстро, а климат описывает устойчивые особенности региона за долгий период.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географии; определение погоды и климата в школьных учебниках.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98652"/>
            <a:ext cx="3938100" cy="34842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измеряют воздух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1700" y="15934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Термометр показывает, насколько воздух нагрет или охлаждён. По изменениям температуры можно понять, почему усиливается ветер, образуются облака или начинается снегопад.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591700" y="13795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воздуха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591700" y="3424826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Гигрометр измеряет влажность, а анемометр — скорость ветра. Эти приборы вместе дают более полную картину состояния атмосферы и помогают точнее составлять прогноз.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591700" y="3210975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и ветер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591700" y="25091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Барометр помогает заметить, как меняется атмосферное давление. Если давление быстро падает, часто усиливается ветер и возрастает вероятность облачности и осадков.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591700" y="22952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Атмосферное давление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591700" y="43405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ведут не один раз, а регулярно. Тогда можно сравнивать дни, замечать изменения и понимать, как воздух связан с погодой в своём регионе.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4591700" y="41266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наблюдения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6919" y="1298025"/>
            <a:ext cx="2716161" cy="348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 качество воздуха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55077" y="1933025"/>
            <a:ext cx="2486505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Транспорт, заводы и пожары выбрасывают в воздух газы и мелкие частицы. Они снижают видимость, раздражают дыхательные пути и ухудшают качество воздуха в городах.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55077" y="1410275"/>
            <a:ext cx="2075409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загрязнения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08077" y="1933025"/>
            <a:ext cx="24864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мельче частицы, тем легче им проникать глубже в дыхательную систему. Поэтому особенно важно следить за дымом, смогом и длительным застоем загрязнённого воздуха.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308077" y="1410275"/>
            <a:ext cx="2075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опасно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55077" y="3741725"/>
            <a:ext cx="24864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Парниковые газы удерживают часть тепла, которое Земля получает от Солнца. Когда их становится больше, усиливается потепление и меняются привычные погодные условия.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55077" y="3218975"/>
            <a:ext cx="2075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климатом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3308077" y="3741725"/>
            <a:ext cx="24864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может каждый: экономить электроэнергию, чаще ходить пешком или ездить на общественном транспорте, не сжигать мусор и сажать деревья.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3308077" y="3218975"/>
            <a:ext cx="2075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сделать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вокруг нас: главный вывод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кажется невидимым, но именно он даёт жизнь, переносит влагу и тепло, защищает Землю и делает возможными погоду, климат и ежедневные наблюдения.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2026-07-26T12:07:14Z</dcterms:created>
  <dcterms:modified xsi:type="dcterms:W3CDTF">2026-07-26T12:07:14Z</dcterms:modified>
</cp:coreProperties>
</file>