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букв з и с на конце приставок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з или с по следующему звуку.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разбирать слово по составу и писать приставки без ошибок. Оно особенно полезно в диктантах, упражнениях и ответах у доски, где важно быстро определить звонкий или глухой звук после приставки.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пятикласснику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согласными и перед гласными на конце приставки пишется з: бездомный, разбудить, издать, возобновить.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 пишется с: бесшумный, рассказ, исчезнуть, воспеть. Буква меняется, а смысл приставки сохраняется.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во всех парных приставках: без-/бес-, раз-/рас-, из-/ис-, воз-/вос-, низ-/нис-, через-/черес-.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написания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звуки, от которых зависит выбор буквы в приставке.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 согласным и гласным пишется з, перед глухим — с.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звонких и глухих согласных в школьной орфографии русского языка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букву на конце приставки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выбора з или с по первому звуку корня.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особенно заметна в словах, где приставка передаёт значение отсутствия. В словах безвкусный и безымянный слышится звонкий или гласный звук, а в бесшумный и бесполезный — глухой. Поэтому пара легко запоминается на контрасте.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Без- и бес-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встречаются слова с удвоенной с: рассказ, рассыпать, рассчитать. Перед глухим согласным приставка принимает форму рас-, а перед звонким и гласным остаётся раз-. Пара удобна для тренировки на коротких школьных примерах.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Раз- и рас-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часто попадается в глаголах и книжных словах: издать, изготовить, исчезнуть, испечь. При чтении важно сразу смотреть на первый звук корня, потому что именно он подсказывает нужную букву в приставке.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 и ис-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приставки, которые подчиняются правилу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слов по теме орфограммы; обобщение для 5 класса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приставка встречается в учебных словах, тем полезнее отрабатывать её на примерах.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раз-/рас- и без-/бес-, поэтому именно эти пары стоит повторять чаще всего.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правило встречается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согласными и гласными пишется без-: бездомный, безаварийный, безымянный. Здесь слышится чёткое з на конце приставки.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 пишется бес-: бесшумный, бесполезный, бескрайний. Буква меняется из-за следующего звука в корне.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приставка часто выражает отсутствие признака или предмета: безвкусный, беззвучный, беспорядок. Поэтому слова с ней встречаются в учебных текстах очень часто.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без-/бес-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 пишется рас-: расписать, рассмешить, рассказ, рассыпать. Именно глухой звук требует буквы с.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согласными и гласными пишется раз-: разбить, разогреть, разузнать, разбудить. После приставки слышится звонкий звук.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достаточно посмотреть на первую букву корня и произнести слово вслух. Тогда выбор раз- или рас- станет очевидным.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слова с двумя с подряд: рассказ, рассыпать, рассчитать. Они сразу подсказывают, что после приставки стоит глухой согласный.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раз-/рас-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 часто встречается в словах издать, изготовить, изобразить. Эти примеры помогают увидеть, что перед звонким звуком приставка сохраняет з.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слова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испечь, исчезнуть, испугаться после приставки стоит глухой согласный. Поэтому пишется ис-, а не из-.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Глухой звук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приставка особенно заметна в глаголах и словах книжного стиля, которые часто встречаются в заданиях и упражнениях по русскому языку.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издать буква д подсказывает написание из-, а в слове исчезнуть глухой щ требует формы ис-. Главное — смотреть на начало корня.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первому звуку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из-/ис-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согласными и перед гласными пишется воз-: возглавить, возвести, возобновить. Буква з сохраняется, потому что после приставки нет глухого согласного.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встречается в книжных и исторически окрашенных словах, но правило работает так же, как в более частых приставках. Важно сначала определить звук, а потом писать приставку.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 пишется вос-: воспеть, восстать, восстановить. Выбор буквы зависит не от значения слова, а от первого звука корня после приставки.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воз-/вос-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низ-/нис- буква з пишется перед звонкими согласными и гласными: низойти, низвергнуть. Перед глухим согласным употребляется нис-, как в слове ниспасть.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через-/черес- подчиняется тому же правилу. Перед звонкими согласными и гласными пишется через-: чрезмерный, чрезокеанский, то есть с буквой з на письме.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 пишется черес-: чересполосица. Здесь выбор буквы зависит только от следующего звука, а не от привычного звучания слова целиком.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встречаются реже, чем без-/бес- или раз-/рас-, но проверка остаётся такой же. Сначала определяем первый звук корня, затем выбираем з или 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низ-/нис- и через-/черес-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441" y="1518700"/>
            <a:ext cx="2535119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орфографии: приставки на з-/с-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действует один принцип: перед звонким согласным и гласным пишется з, перед глухим — с.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видно одно и то же условие: написание зависит от первого звука после приставки. Это помогает быстро сравнивать похожие слова и не путать пары приставок.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приставок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80087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273" y="2680193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 касается приставок на-, над-, под-, пред-, пере-, потому что они пишутся одинаково и не меняют последнюю букву по следующему звуку.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с может быть частью корня, а не приставки: солнце, лестница, масса. В таких словах нужно сначала определить морфемы, чтобы не ошибиться.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составу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приставку, потом смотрят на первый звук корня. Именно эта последовательность помогает не спутать орфограмму приставки с написанием корня.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относится к этому правилу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 — 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приставки стоит звонкий согласный или гласный, пишется з: бездомный, разбудить, возглавить. Такое написание сохраняет звучание приставки в слове.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 — 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следующий согласный глухой, пишется с: бесшумный, рассказ, исчезнуть. Глухой звук «подсказывает» букву с, поэтому важно слушать начало корня.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влияет на написание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орфографии приставок на з-/с-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видеть, что проверка идёт по одному и тому же маршруту. Это экономит время при письме и помогает не пропускать важный шаг.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определить первый звук корня, выбор между з и с становится быстрым и надёжным. Внимание к звуку важнее, чем запоминание каждого слова отдельно.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разбора слов с приставками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букву на конце приставки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для слов с приставками без-/бес-, раз-/рас-, из-/ис-, воз-/вос-, низ-/нис-, через-/черес-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написать з перед глухим согласным: безшумный вместо бесшумный. Чтобы не ошибиться, нужно сразу определить первый звук после приставки.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пропуск второй с в словах рассказ, рассыпать, рассчитать. Такие слова важно проверять по составу, а не только по слуху.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приставку принимают за часть корня и неверно находят границу слова. Ошибки особенно заметны рядом с буквами е, ё, ю, я, если не учитывать следующий согласный.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одна и та же проверка работает в разных словах: сначала звук, потом буква на конце приставки.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выбор буквы зависит от следующего звука: звонкий или гласный ведёт к з, глухой — к с.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 по орфографии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 проверки правила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простую опору: перед звонкими согласными и гласными в приставке пишется з, перед глухими — с. Это правило делает письмо точным и уверенным.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писать без ошибок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2026-05-23T00:56:08Z</dcterms:created>
  <dcterms:modified xsi:type="dcterms:W3CDTF">2026-05-23T00:56:08Z</dcterms:modified>
</cp:coreProperties>
</file>