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целых неотрицательных чисел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 остатка открывает удобный язык для чисел.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делимость в 8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помогает связать умножение и деление, быстрее находить делители и кратные, а также уверенно решать задачи с дробями, расписаниями, календарями и проверкой вычислений.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одно число делится на другое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делимости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делится на число b, если можно записать a = b × c, где c — целое неотрицательное число. Тогда деление происходит без остатка.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 и кратное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делится на b, то число b называют делителем числа a, а само a — кратным числа b. Эти понятия всегда рассматривают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делится на 3, потому что 12 = 3 × 4. Значит, 3 — делитель числа 12, а 12 — кратное числа 3.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делителей мало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 делится на 1 и на 12, а число 7 — только на 1 и на 7. Такие примеры помогают быстро увидеть разницу между делителями и кратными.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Делители и первые кратные чисел 6, 8, 10 и 12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выглядят делители и кратные на конкретных числах.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числа делителей конечное число, а кратных — бесконечно много.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определению делимости и примерам чисел 6, 8, 10 и 12.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 остатка наглядно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по равным группам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15 карандашей, которые нужно разложить в одинаковые кучки. Если сделать 3 кучки, в каждой окажется по 5 карандашей, и остатка не будет. Так видно, что 15 делится на 3 без остатка.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другую группировку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15 карандашей можно разложить по 5 или по 15. Во всех случаях предметы делятся точно, потому что количество делится на равные части. Если группа получается неполной, значит, деление уже не нацело.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делимости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и делимость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делится на любое ненулевое число, потому что его можно представить как b × 0. При этом делитель не должен равняться нулю.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единицу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1 делится любое целое неотрицательное число. Это свойство удобно использовать как проверку: результат всегда существует и совпадает с самим числом.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делится само на себя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ненулевое число делится на себя, потому что его можно записать как a × 1. Такой пример помогает понять связь делимости и умножения.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 цепочке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a делится на b, а b делится на c, то a делится на c. Это свойство называют транзитивностью делимости и используют в рассуждениях.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делится ли число без остатка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делимости по шагам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делителей имеют разные числа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количество делителей зависит не только от величины числа, но и от его структуры.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 несколькими разложениями на множители обычно имеют больше делителей, чем простые или близкие к простым.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определению делителей для чисел 6, 8, 9, 10, 12, 15 и 16.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числа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число имеет ровно два делителя: 1 и само это число. К простым относятся, например, 2, 3, 5, 7, 11 и 13.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 имеет больше двух делителей. К ним относятся 4, 6, 8, 9, 10, 12, 14, 15 и 16, потому что у них есть дополнительные делители.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числа 1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 относят ни к простым, ни к составным. У него только один делитель, поэтому оно не подходит ни под одно из двух определений.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простые и составные числа важно для поиска делителей, разложения на множители и решения задач, где нужно быстрее определить структуру числа.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делимости на 2, 3, 5 и 10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проверять делимость по последним цифрам и сумме цифр.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позволяют проверять числа устно, не выполняя полное деление.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признаки делимости на 2, 3, 5 и 10.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делимость без длинных вычислений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работают последние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делимости на 4 достаточно посмотреть на последние две цифры числа. Если они образуют число, кратное 4, проверка пройдена быстро и без деления в столбик. Поэтому числа 312 и 428 легко подтверждаются как делящиеся на 4.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цифр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делимости на 9 связан с суммой цифр числа. Если эта сумма делится на 9, то и само число делится на 9. Так можно быстро проверить 81 и 234, не выполняя длинное вычисление.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двух сумм для 11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делимости на 11 цифры удобно разделить на две группы: стоящие на нечётных и на чётных местах. Затем находят разность сумм этих групп. Если она делится на 11, то число тоже делится на 11.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при делении на 2 и 5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диаграмме видно, что для деления на 2 возможны только два остатка, а для деления на 5 — пять. Это помогает выбирать самый быстрый признак проверки.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возможных остатков, тем проще проверка. Для 2 важна чётность, для 5 — последняя цифра числа.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возможных остатков при делении на 2 и 5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разложения на простые множители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простых делителей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последовательно делят на простые числа, начиная с 2. Если деление без остатка удаётся, найденный множитель записывают и продолжают дальше, пока не останется простое число.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произведение множителей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найденные простые числа перемножают и получают разложение исходного числа. Такая запись показывает, из каких «кирпичиков» построено число, и помогает увидеть его внутреннюю структуру.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разложение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простым множителям удобно искать делители, сравнивать числа и находить НОД и НОК. Один и тот же набор множителей помогает решать сразу несколько типов задач без лишних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множителей к делителям числа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разложения на простые множители получают все делители числа.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и НОК на примерах чисел 6, 8, 12, 18, 9 и 15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общим делителям определить НОД и НОК для нескольких пар чисел.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показывает наибольший общий делитель пары чисел, а НОК — наименьшее общее кратное. Чем больше общих делителей, тем заметнее связь чисел.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делимости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делимость помогает в жизни и учёбе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помогает делить предметы поровну: конфеты, тетради, карточки или фишки. Если остаток равен нулю, группы получаются одинаковыми и удобными для подсчёта.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календарём и временем делимость показывает, когда события совпадут снова. Так удобно находить общие дни кружков, тренировок, дежурств и других повторяющихся дел.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сортировка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подборе упаковок важно, чтобы количество предметов делилось на число ячеек без остатка. Это удобно при раскладывании карандашей, бутылок, книг и других вещей по коробкам.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делимости помогают быстро заметить ошибку в ответе. Если число не проходит нужную проверку, можно сразу перепроверить вычисление и избежать лишних действий.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совпадают снова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схемы удобно читать как календарь повторов: по линиям видно, в какие дни событие происходит, а где остаётся пауза до следующего совпадения.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моменты повторения определяются наименьшим общим кратным периодов. Для 3 и 4 дней это 12 дней.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повторяющихся событий по периодам 2, 3, 4 и 6 дней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спотыкаются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делитель и кратное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принимают делитель за кратное и наоборот. Чтобы не ошибиться, полезно помнить: делитель — это число, на которое делят, а кратное получается при умножении на целое число.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сумму цифр невнимательно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на 3 или 9 важна точная сумма всех цифр. Если пропустить хотя бы одну цифру, вывод может стать неверным, даже если само правило применено правильно.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последние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2, 4, 5 и 10 нужно смотреть именно на конец числа. Ошибка часто возникает, когда проверяют только отдельные цифры и не учитывают нужный разряд.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не тот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признак подходит к любому числу. Например, проверка на 11 требует одной схемы, а на 9 — другой, поэтому важно сначала выбрать правильное правило.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устного подсчёта стоит убедиться, что остаток равен нулю. Для числа 372 сумма цифр равна 12: оно делится на 3, но не делится на 9.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ориентир для запоминания: у простого числа всегда ровно два делителя, а у составного их больше. От этой идеи удобно переходить к признакам делимости и разложению на множители.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простого числа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делителя имеет простое число, а значит его легко отличить от составного.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помогает видеть порядок в числах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умеете находить делители, кратные, признаки делимости, простые множители, НОД и НОК, числа становятся понятнее. Это делает вычисления быстрее, а решение задач — увереннее и аккуратнее.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2026-05-29T14:35:48Z</dcterms:created>
  <dcterms:modified xsi:type="dcterms:W3CDTF">2026-05-29T14:35:48Z</dcterms:modified>
</cp:coreProperties>
</file>