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jpeg"/><Relationship Id="rId6" Type="http://schemas.openxmlformats.org/officeDocument/2006/relationships/image" Target="../media/image-11-6.png"/><Relationship Id="rId7" Type="http://schemas.openxmlformats.org/officeDocument/2006/relationships/image" Target="../media/image-11-7.jpeg"/><Relationship Id="rId8" Type="http://schemas.openxmlformats.org/officeDocument/2006/relationships/image" Target="../media/image-1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673423" y="2263"/>
            <a:ext cx="5470577" cy="515003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и предложения к 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слова к тексту — шаг за шагом.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это важно во 3 классе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ученик различает слово, предложение и текст, ему легче читать, пересказывать и писать аккуратно. Это помогает не терять мысль в диктантах, изложениях и ответах по русскому языку.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9762" y="2012504"/>
            <a:ext cx="514451" cy="58794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89241" y="2012504"/>
            <a:ext cx="587944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39762" y="3718345"/>
            <a:ext cx="514451" cy="587944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25987" y="3718345"/>
            <a:ext cx="514451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слово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Называет предмет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обозначать предмет или лицо: дом, кот, мама. Оно помогает точно назвать то, о чём мы говорим, и сделать речь понятной для слушателя.
</a:t>
            </a:r>
            <a:endParaRPr lang="en-US" sz="1477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признак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бывают и словами-признаками: зелёный, высокий, добрый. Такие слова уточняют предмет и помогают представить его ярче, будто мы видим картинку своими глазами.
</a:t>
            </a:r>
            <a:endParaRPr lang="en-US" sz="1277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Показывает действие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может называть действие: бежит, читает, смеётся. Оно рассказывает, что делает предмет или человек, и делает речь живой, как маленький фильм.
</a:t>
            </a:r>
            <a:endParaRPr lang="en-US" sz="1434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Обозначает число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слова называют число или количество: один, пять, десять. Они помогают считать предметы, сравнивать их и точно передавать информацию без путаницы.
</a:t>
            </a:r>
            <a:endParaRPr lang="en-US" sz="1277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выражает законченную мысль. Оно сообщает, о чём мы думаем или что хотим сказать, поэтому слушатель понимает смысл целиком, а не только отдельные слова.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предложении слова связаны по смыслу. Они помогают друг другу, как детали одной картинки: кто? что делает? где? какой? Так мысль становится ясной и стройной.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предложение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пишется с заглавной буквы и обычно заканчивается точкой, вопросительным или восклицательным знаком. Эти знаки подсказывают, что мысль завершена, и читать её легче.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только называет предмет, признак, действие или число. Оно похоже на одну деталь, которая ещё не рассказывает всю историю и не завершает мысль.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Предложение уже передаёт сообщение целиком. В нём слова соединяются так, чтобы читатель понял, что происходит, и почувствовал законченность высказывания.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Например, слово «лес» только называет место. А предложение «В лесу поют птицы» рисует маленькую картину и звучит как полная мысль.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слово отличается от предложения
</a:t>
            </a:r>
            <a:endParaRPr lang="en-US" sz="2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предложении связаны между собой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3102479" y="2507793"/>
            <a:ext cx="2317247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смыслу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 предложении не стоят случайно. Одно слово отвечает за другое, и вместе они строят понятную мысль. Например: весёлый щенок быстро бежит.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6045704" y="2507793"/>
            <a:ext cx="2317246" cy="146654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форме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слова «подружились», мы задаём вопросы: кто? что? какой? что делает? где? По ответам видно, как слова соединяются и помогают друг другу в предложении.
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рождается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 из одной мысли получается связный и понятный текст.
</a:t>
            </a:r>
            <a:endParaRPr lang="en-US" sz="2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9067" y="517238"/>
            <a:ext cx="376490" cy="37649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58727" y="550934"/>
            <a:ext cx="386371" cy="309097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49067" y="2679413"/>
            <a:ext cx="376490" cy="37649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663667" y="2679413"/>
            <a:ext cx="376490" cy="37649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текста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41441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 чём говорится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показывает, о чём весь текст. Если тема определена правильно, читатель сразу понимает, вокруг какой мысли будут собраны все предложения и почему они относятся друг к другу.
</a:t>
            </a:r>
            <a:endParaRPr lang="en-US" sz="1447" dirty="0"/>
          </a:p>
        </p:txBody>
      </p:sp>
      <p:sp>
        <p:nvSpPr>
          <p:cNvPr id="14" name="Text 3"/>
          <p:cNvSpPr txBox="1"/>
          <p:nvPr/>
        </p:nvSpPr>
        <p:spPr>
          <a:xfrm>
            <a:off x="6658727" y="972814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Единая линия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предложения должны быть связаны с одной темой. Тогда текст не распадается на отдельные кусочки, а читается как единое сообщение, где всё на своём месте.
</a:t>
            </a:r>
            <a:endParaRPr lang="en-US" sz="1463" dirty="0"/>
          </a:p>
        </p:txBody>
      </p:sp>
      <p:sp>
        <p:nvSpPr>
          <p:cNvPr id="15" name="Text 4"/>
          <p:cNvSpPr txBox="1"/>
          <p:nvPr/>
        </p:nvSpPr>
        <p:spPr>
          <a:xfrm>
            <a:off x="41441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Пример: осень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тема — осень, в тексте могут быть листья, дождь, ветер и жёлтые деревья. Эти слова поддерживают одну картину и помогают держать мысль в границах темы.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658727" y="3134990"/>
            <a:ext cx="2123323" cy="13608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резких скачков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текст внезапно попадает совсем другая мысль, он становится путаным. Читателю трудно понять, куда движется рассказ, и приходится возвращаться назад, как потерявшемуся путнику.
</a:t>
            </a:r>
            <a:endParaRPr lang="en-US" sz="1399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мысль объединяет весь текст и показывает, зачем он написан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теме «От слова и предложения к тексту»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главная мысль помогает понять, что в тексте самое важное и почему автор выбрал именно такие слова.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Начало, основная часть, концовка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632059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читатель узнаёт, о чём пойдёт речь. Автор как будто открывает дверь и приглашает войти в текст без спешки.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3168712" y="2545107"/>
            <a:ext cx="2132056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Основная часть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этой части раскрываются события, признаки или объяснения. Здесь живут самые важные подробности, которые помогают понять содержание.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5685802" y="2545107"/>
            <a:ext cx="2132057" cy="167391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Концовка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конце подводится итог. Текст словно аккуратно закрывается, и у читателя остаётся ясное, завершённое впечатление.
</a:t>
            </a:r>
            <a:endParaRPr lang="en-US" sz="15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мысль выходит на новую строку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Утром в классе ребята читали небольшой рассказ о весне. Первый абзац говорил о тёплом солнце, второй — о ручьях, третий — о первых цветах. Так текст становился аккуратным и понятным, как лестница из маленьких ступенек.
</a:t>
            </a:r>
            <a:endParaRPr lang="en-US" sz="864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меняется мысль, начинается абзац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0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тетради Маша описывала прогулку в парке. Сначала она рассказала о деревьях, потом — о птицах, а затем — о котёнке на скамейке. Каждый новый абзац помогал читателю не путаться и легко следить за рассказом.
</a:t>
            </a:r>
            <a:endParaRPr lang="en-US" sz="896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строка помогает глазу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7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текст напечатан, новый абзац часто начинается с небольшого отступа. Это называется красной строкой. Она как маленький маячок показывает: здесь начинается новая часть мысли, а старую уже можно аккуратно оставить позади.
</a:t>
            </a:r>
            <a:endParaRPr lang="en-US" sz="864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Абзац — маленькая часть текста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предложения соединяются в тексте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одно и то же слово повторяется в соседних предложениях и помогает удержать тему. Читатель сразу понимает, о ком или о чём идёт речь, и не теряет нить рассказа.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он, она, они, это, такой заменяют уже знакомые названия. Благодаря им речь не становится тяжёлой и не повторяет одно и то же слишком часто, словно упрямый попугай.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потом, затем, сначала, наконец показывают порядок событий. Они помогают словам идти друг за другом, как вагончики в поезде, и делают текст плавным и удобным для чтения.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потому что, поэтому, если, когда связывают предложения по смыслу. Они объясняют причины и условия, а текст от этого становится не набором фраз, а настоящей связной речью.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5300" y="2038309"/>
            <a:ext cx="603375" cy="53633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2734" y="2012504"/>
            <a:ext cx="440958" cy="587944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5300" y="3770967"/>
            <a:ext cx="603375" cy="482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589241" y="3718345"/>
            <a:ext cx="587944" cy="587944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хорошего текста
</a:t>
            </a:r>
            <a:endParaRPr lang="en-US" sz="2400" dirty="0"/>
          </a:p>
        </p:txBody>
      </p:sp>
      <p:sp>
        <p:nvSpPr>
          <p:cNvPr id="9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1225077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тема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Текст говорит об одном и том же предмете или событии. Читателю легко понять, о чём идёт речь, потому что мысли не разбегаются в разные стороны.
</a:t>
            </a:r>
            <a:endParaRPr lang="en-US" sz="1389" dirty="0"/>
          </a:p>
        </p:txBody>
      </p:sp>
      <p:sp>
        <p:nvSpPr>
          <p:cNvPr id="11" name="Text 3"/>
          <p:cNvSpPr txBox="1"/>
          <p:nvPr/>
        </p:nvSpPr>
        <p:spPr>
          <a:xfrm>
            <a:off x="5311302" y="1835606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Есть главная мысль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текст не только сообщает факты, но и что-то объясняет или подсказывает. В нём сразу видно, зачем он написан и что автор хотел сказать.
</a:t>
            </a:r>
            <a:endParaRPr lang="en-US" sz="1436" dirty="0"/>
          </a:p>
        </p:txBody>
      </p:sp>
      <p:sp>
        <p:nvSpPr>
          <p:cNvPr id="12" name="Text 4"/>
          <p:cNvSpPr txBox="1"/>
          <p:nvPr/>
        </p:nvSpPr>
        <p:spPr>
          <a:xfrm>
            <a:off x="1225077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Предложения связаны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Мысли в тексте идут по порядку и помогают друг другу. Одно предложение подхватывает другое, поэтому читать легко, будто идёшь по ровной дорожке, а не по кочкам.
</a:t>
            </a:r>
            <a:endParaRPr lang="en-US" sz="1289" dirty="0"/>
          </a:p>
        </p:txBody>
      </p:sp>
      <p:sp>
        <p:nvSpPr>
          <p:cNvPr id="13" name="Text 5"/>
          <p:cNvSpPr txBox="1"/>
          <p:nvPr/>
        </p:nvSpPr>
        <p:spPr>
          <a:xfrm>
            <a:off x="5309456" y="3541448"/>
            <a:ext cx="2742279" cy="94173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7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Нет лишнего шума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предложение добавляет новую полезную информацию. Такой текст не топчется на месте и не перескакивает с одной темы на другую, как торопливый воробей.
</a:t>
            </a:r>
            <a:endParaRPr lang="en-US" sz="127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свой текст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проверки помогает увидеть тему, порядок мыслей и связь между предложениями без лишней путаницы.
</a:t>
            </a:r>
            <a:endParaRPr lang="en-US" sz="2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Повествование, описание, рассуждение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Повествование рассказывает о событиях по порядку: кто-то что-то сделал, потом произошло ещё одно действие, а в конце появился результат. Такой текст похож на маленькое кино без экрана.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Описание помогает увидеть предмет, человека или животное. В нём перечисляются признаки: какой он, какого цвета, размера, характера. Читатель как будто рассматривает картинку очень внимательно.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Рассуждение объясняет, почему что-то случилось или почему автор так думает. В нём часто встречаются слова потому что, значит, поэтому. Такой текст учит размышлять, а не только рассказывать.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3" y="1821425"/>
            <a:ext cx="2669113" cy="33331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1040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появляется герой и первая важная мысль. Потом к ней добавляется действие: мальчик увидел котёнка, осторожно взял его на руки и решил помочь. Так предложения начинают работать вместе.
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604152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 истории есть начало, середина и конец, её приятно слушать и легко пересказывать. В конце котёнок оказывается в тепле, а читатель понимает: события связаны между собой и ведут к одному результату.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предложений получается история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Ошибки, которые ломают текст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предложения не связаны по смыслу, текст распадается на отдельные кусочки. Читать его трудно, потому что мысль всё время прыгает, как мячик на перемене.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тема внезапно меняется, читатель теряется. Сначала речь может идти о зиме, а через одно предложение уже о велосипеде и каше. Такое соседство сбивает с толку.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 одних и тех же слов без необходимости делает текст скучным и тяжёлым. Он звучит однообразно, будто кто-то всё время читает одну и ту же строчку.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нет концовки или в каждом предложении нет новой информации, текст кажется незавершённым. Читателю хочется спросить: и что же дальше?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от слова к тексту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отдельные речевые единицы постепенно складываются в связное сообщение.
</a:t>
            </a:r>
            <a:endParaRPr lang="en-US" sz="2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Мини-памятка для письма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1" name="Text 2"/>
          <p:cNvSpPr txBox="1"/>
          <p:nvPr/>
        </p:nvSpPr>
        <p:spPr>
          <a:xfrm>
            <a:off x="661085" y="1878210"/>
            <a:ext cx="2425016" cy="864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Выбери тему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реши, о чём будешь писать. Если тема ясна, мысль не разбегается, а текст получает уверенное начало.
</a:t>
            </a:r>
            <a:endParaRPr lang="en-US" sz="1361" dirty="0"/>
          </a:p>
        </p:txBody>
      </p:sp>
      <p:sp>
        <p:nvSpPr>
          <p:cNvPr id="12" name="Text 3"/>
          <p:cNvSpPr txBox="1"/>
          <p:nvPr/>
        </p:nvSpPr>
        <p:spPr>
          <a:xfrm>
            <a:off x="4356784" y="1878210"/>
            <a:ext cx="2425016" cy="864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Подбери слова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8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Найди слова, которые подходят теме и помогают точно выразить мысль. Они как нужные детали для аккуратной поделки.
</a:t>
            </a:r>
            <a:endParaRPr lang="en-US" sz="1361" dirty="0"/>
          </a:p>
        </p:txBody>
      </p:sp>
      <p:sp>
        <p:nvSpPr>
          <p:cNvPr id="13" name="Text 4"/>
          <p:cNvSpPr txBox="1"/>
          <p:nvPr/>
        </p:nvSpPr>
        <p:spPr>
          <a:xfrm>
            <a:off x="661085" y="3312896"/>
            <a:ext cx="1872588" cy="1135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Составь первое предложение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Начни с понятной фразы, которая сразу вводит читателя в тему. Так текст звучит собранно и дружелюбно.
</a:t>
            </a:r>
            <a:endParaRPr lang="en-US" sz="1314" dirty="0"/>
          </a:p>
        </p:txBody>
      </p:sp>
      <p:sp>
        <p:nvSpPr>
          <p:cNvPr id="14" name="Text 5"/>
          <p:cNvSpPr txBox="1"/>
          <p:nvPr/>
        </p:nvSpPr>
        <p:spPr>
          <a:xfrm>
            <a:off x="3390899" y="3312896"/>
            <a:ext cx="1872588" cy="1135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4. Добавь следующие предложения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Пиши мысли по порядку и не забывай о связках. Тогда предложения будут держаться друг за друга, а не ссориться.
</a:t>
            </a:r>
            <a:endParaRPr lang="en-US" sz="1314" dirty="0"/>
          </a:p>
        </p:txBody>
      </p:sp>
      <p:sp>
        <p:nvSpPr>
          <p:cNvPr id="15" name="Text 6"/>
          <p:cNvSpPr txBox="1"/>
          <p:nvPr/>
        </p:nvSpPr>
        <p:spPr>
          <a:xfrm>
            <a:off x="6082615" y="3312896"/>
            <a:ext cx="1872588" cy="11352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5. Проверь начало, середину и конец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Прочитай всё ещё раз и убедись, что текст можно пересказать коротко и понятно. Если нужно, убери лишнее и поправь связки.
</a:t>
            </a:r>
            <a:endParaRPr lang="en-US" sz="131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маленьких частей вырастает понятная речь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мы называем слово, потом строим предложение, а затем соединяем мысли в текст. Чем точнее порядок и связь, тем яснее звучит речь и тем легче её читать, понимать и пересказывать.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2026-05-22T01:48:03Z</dcterms:created>
  <dcterms:modified xsi:type="dcterms:W3CDTF">2026-05-22T01:48:03Z</dcterms:modified>
</cp:coreProperties>
</file>