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жизни и разума во Вселенной: цель и ключевые вопросы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возможностей существования жизни и сознания вне Земли с научной перспективы.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идей о внеземной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 существовании других миров возникла в античности и развивалась через философские размышления и первые астрономические открытия. Современные методы обусловлены накопленным знанием и технологическим прогрессом XX века.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критерии жизни и разума в астрономии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рассматривается как система, способная к метаболизму, самовоспроизведению и передаче наследственной информации, что формирует основу для биологических процессов.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определяется способностью к сложному мышлению, коммуникации, созданию технологий и абстрактным представлениям, что позволяет выделять развитые цивилизации.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Формализация критериев затруднена ввиду потенциальных отличий внеземных форм жизни от земных, что порождает научные дебаты и расширяет понятие жизни.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в области экзопланет и зон обитаемости
</a:t>
            </a:r>
            <a:endParaRPr lang="en-US" sz="1949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зоны обитаемости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обитаемости — это область вокруг звезды, где температура позволяет воде существовать в жидком состоянии, необходимом для жизни, что делает планеты в этой зоне приоритетными объектами.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тысяч экзопланет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5500 экзопланет подтверждены к маю 2024 года, открывая новые горизонты исследований в астрономии и возможности найти обитаемые миры.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система TRAPPIST-1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TRAPPIST-1 сразу несколько планет находятся в зоне обитаемости, что делает её важным объектом для оценки потенциала жизни за пределами Солнечной системы.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обнаружения экзопланет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метод фиксирует уменьшение яркости звезды в момент прохождения планеты перед ней, позволяя определить размеры и орбиту планеты.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радиальных скоростей измеряет колебания звезды под гравитационным влиянием планеты, что помогает выявить её массу и орбитальные параметры.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микролинзирование фиксирует усиление света от удалённой звезды, когда её поле искривляет свет другой звезды, расширяя возможности поиска экзопланет.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имеет ограничения по чувствительности и количеству ложноположительных результатов, что требует комплексного подхода и перекрёстной проверки данных.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классов экзопланет по состоянию на 2024 год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разнообразие размеров и типов планет вне Солнечной системы, что способствует пониманию условий обитаемости.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суперземель указывает на широкое распространение потенциальных жизнеспособных планет с разнообразными условиями.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Archive, 2024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астрономической обитаемости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существования воды и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необходима для жизни, поэтому планета должна находиться в температурном диапазоне, поддерживающем её существование, а также иметь атмосферу, способную обеспечить стабильность среды.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энергетические ресурсы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атмосфера обеспечивает защиту от радиации, а магнитное поле способствует удержанию атмосферы; стабильное излучение звезды гарантирует энергию для биохимических процессов.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5" y="2186407"/>
            <a:ext cx="24097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484" y="3852142"/>
            <a:ext cx="189338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биосигнатуры в атмосферах экзопланет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свободного кислорода может свидетельствовать о фотосинтетической активности, что является важным индикатором жизни на планете.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часто ассоциируется с биологической деятельностью, и сочетание его с кислородом может указывать на непрерывные биохимические процессы.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 защищает поверхность от ультрафиолетового излучения и является продуктом атмосферной химии, связанной с биосферой.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водяного пара в атмосфере говорит о наличии воды в жидком состоянии, поддерживающей возможную жизнедеятельность.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экзопланет с признаками обитаемости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ключевые характеристики наиболее перспективных объектов для поиска жизни, выявленных современными миссиями.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экзопланет имеют параметры, сопоставимые с Землёй, что повышает их приоритет для будущих миссий.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ESA/NASA, 2024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SETI и поиск техносигнатур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SETI используют радиотелескопы для систематического поиска искусственных сигналов в радиодиапазоне от 1 до 10 ГГц, где возможна передача разумных сообщений.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петабайт данных требует применения высокоэффективных алгоритмов, что позволяет выделять повторяющиеся и аномальные сигналы среди множества шума.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объединяет усилия различных обсерваторий, расширяя охват неба и повышая шансы нахождения внеземных цивилизаций.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Радиосигнал WOW!: нерешённая загадка астрономии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обнаружение сигнала не удалось, а источник и природа его происхождения остались неизвестными, подчёркивая сложности технического и методологического поиска внеземного разума.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1977 года радиотелескоп Big Ear зафиксировал мощный узкополосный радиосигнал, который получил название WOW!. Его продолжительность составила всего 72 секунды, что вызвало большой интерес учёных.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и активные стратегии поиска разума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поиск подразумевает мониторинг радиосигналов и электромагнитного излучения, исходящего из космоса, без активного вмешательства и посылки сообщений.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метод (METI) включает отправку радиопосланий во Вселенную с целью установления контакта с внеземными цивилизациями.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сообществе продолжаются дискуссии относительно безопасности и этичности отправки сигналов, учитывая возможные риски нежелательных ответных действий.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международных исследовательских инициатив расширяет охват и повышает шансы на успешное обнаружение внеземных посланий.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поиска внеземной жизни и разума: последовательность исследований
</a:t>
            </a:r>
            <a:endParaRPr lang="en-US" sz="1768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схема, отражающая основные шаги исследования внеземных форм жизни и разума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 научные ограничения современных поисков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биосигнатур осложняется тем, что некоторые газы могут образовываться как в биологических, так и в абиогенных процессах, что порождает неоднозначность интерпретации.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современных телескопов ограничена, что затрудняет обнаружение слабых сигналов с отдалённых планет и влияет на достоверность получаемых данных.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Земные радиодиапазоны часто загрязнены техногенным шумом, что мешает эффективному поиску космических сигналов и увеличивает количество ложноположительных результатов.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космических телескопов в исследование жизни вне Земли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взгляд телескопа Hubble на экзопланеты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Hubble подарил первые подробные изображения атмосферы далёких планет, позволив учёным изучить спектры и сделать важные выводы о составе экзопланетарных атмосфер.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Webb и революция в спектроскопии экзопланет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James Webb впервые определил химический состав атмосферы планеты WASP-39b, обнаружив диоксид серы и водяной пар. Это открытие ускоряет поиск обитаемых миров за пределами Солнечной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включает звездообразование, число планет, вероятность жизни, разумности и длительность существования цивилизаций.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Фрэнк Дрейк, 1961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приблизительно оценить количество разумных цивилизаций в нашей галактике, хотя точность параметров остаётся предметом научных дискуссий.
</a:t>
            </a:r>
            <a:endParaRPr lang="en-US" sz="12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Ферми-парадокс: противоречие между оценками и реальностью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высокую математическую вероятность существования множества внеземных цивилизаций, наблюдательные данные не подтверждают их присутствия или контакта с нами.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объяснений — цивилизации могут самоуничтожаться раньше, чем достигнут способности к межзвёздным коммуникациям или путешествиям.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возможно, что они сознательно скрываются или используют технологии, несовместимые с нашим уровнем научного развития, затрудняя их обнаружение.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Астробиология как интегративная наука поиска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Астробиология объединяет физику, биохимию и геологию для изучения условий возникновения и устойчивости жизни в различных космических средах.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земных экстремофилов показывают потенциал жизни адаптироваться к экстремальным условиям, что расширяет представления об обитаемости планет.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атмосферы и поверхностных процессов помогает создавать биосигнатуры для дальнейших космических поисков жизни.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направлены на синтез и распознавание молекул, которые могут служить индикаторами биологических процессов вне Земли.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контакта с внеземными цивилизациями: вероятные последствия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социальные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контакта повлечёт значительные изменения в науке, общественной морали и международном праве, стимулируя дебаты о безопасности, этике и будущем человечества.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Потенциальные формы 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Возможен приём астробиологических или техносигналов, а также отправка сообщений в космос для связи с иными цивилизациями. Дополнительно рассматриваются признаки мегаструктур, указывающих на деятельность разума.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вызовы поиска внеземной жизни и разума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тысяч экзопланет и развитие методов поиска биосигнатур и техносигнатур создают высокий потенциал для новых открытий и расширяют горизонты знаний о жизни во Вселенной.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2026-05-07T23:45:00Z</dcterms:created>
  <dcterms:modified xsi:type="dcterms:W3CDTF">2026-05-07T23:45:00Z</dcterms:modified>
</cp:coreProperties>
</file>