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в английском языке: что важно знать в 9 классе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irregular verbs и их основные формы.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неправильные глаголы в школьной грамматике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нужны для Past Simple и Present Perfect. Без них трудно понимать тексты, пересказывать события и писать короткие сообщения на английском языке.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глагол неправильным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25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общего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не образуют Past Simple и Past Participle по привычной модели с окончанием -ed, поэтому их формы нужно запоминать отдельно.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20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меняются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глаголов все формы совпадают, у других меняются только две формы, а у третьих происходит полная смена основы, например go–went–gone.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78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учить группами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путаться, такие глаголы часто объединяют по похожим моделям и повторяющимся изменениям. Это помогает быстрее запоминать формы и узнавать их в текстах.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9692" y="1567325"/>
            <a:ext cx="3871166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самых частых неправильных глаголов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базовые формы, которые чаще всего встречаются в учебных текстах, диалогах и заданиях 9 класса.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составляют основу чтения, перевода и пересказа простых текстов. Их стоит выучить в первую очередь.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английского языка, 9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формы неправильных глаголов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 неправильных глаголов есть несколько повторяющихся моделей, а не случайный набор форм.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изменение гласной, но остальные модели тоже регулярны по типу. Это облегчает группировку и запоминание.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грамматики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 запоминания трёх форм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4" y="1794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карточке удобно писать base form, Past Simple, Past Participle и перевод. Так ученик видит слово целиком и сразу сравнивает формы между собой.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11" y="292220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предложением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работает лучше, если добавить короткий пример: I go to school every day. Yesterday I went to school by bus. Тогда форма связывается со смыслом.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11" y="405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без перегрузки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удобно листать короткими сериями. Небольшой объём помогает не уставать и быстрее замечать, какая форма нужна в конкретном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глагола в предложении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нужную форму по времени и вспомогательным словам.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у которых все формы одинаковы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421754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на три случая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глаголов base form, Past Simple и Past Participle совпадают полностью. Это упрощает запоминание: достаточно выучить одно слово и не бояться лишних изменений.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42176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не меняется, ученик реже делает ошибку при письме. Такие глаголы удобно использовать как первые примеры, когда нужно понять сам принцип неправильных форм.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258411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старта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put, cut, let, set и cost. Они часто встречаются в коротких школьных предложениях, где важно быстро узнать слово и понять смысл.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5841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для 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хорошо подходят для устного повторения и мини-тестов. Они помогают быстрее привыкнуть к идее, что не все неправильные глаголы выглядят сложно.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258411" y="3007087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запоминания этих слов проще переходить к более трудным глаголам, где формы отличаются сильнее. Это создаёт уверенную базу для дальнейшего обучения.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417" y="1157375"/>
            <a:ext cx="4735165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где Past Simple и Past Participle совпадают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группе вторая и третья формы совпадают, поэтому их удобно учить парами и сравнивать в одном ряду.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частотных глаголов вторая и третья формы одинаковы. Это сокращает объём запоминания и помогает быстрее распознавать их в предложениях.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и базовая грамматика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изменения гласной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группы помогают увидеть общий рисунок в написании и звучании форм, даже если сами глаголы разные.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гласной — один из самых заметных способов образования форм. Он повторяется у многих часто встречающихся глаголов.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sing, begin, meet, write, drive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44" y="1768975"/>
            <a:ext cx="164813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525" y="1799665"/>
            <a:ext cx="252900" cy="202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6475" y="1788425"/>
            <a:ext cx="252900" cy="224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2350" y="1788425"/>
            <a:ext cx="252900" cy="224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глаголы, которые часто встречаются в учебных текстах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перемещение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go, come и leave постоянно встречаются в диалогах и рассказах. Они помогают описывать путь, уход и прибытие, поэтому особенно важны для понимания простых текстов и заданий на пересказ.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и 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see и find часто появляются в описаниях событий, когда нужно заметить, увидеть или обнаружить что-то. Без этих форм трудно точно понять, что произошло в тексте или ответить на вопрос по содержанию.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say и think нужны для передачи слов, мнений и сообщений персонажей. Они помогают понимать прямую речь, короткие ответы и учебные диалоги, где важно не только действие, но и его смысл.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и передача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Get, give и take связаны с получением, отдачей и переносом предметов или информации. Это очень частотные глаголы, которые ученик встречает почти в каждом разделе школьного учебника.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для чтения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глаголы составляют основу простого школьного словаря. Если знать их основные формы, легче читать задания, понимать инструкции и уверенно строить короткие высказывания на английском языке.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 и изменения состояния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Перемещение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go, come и leave описывают движение из одного места в другое. Они часто показывают направление действия и помогают передавать последовательность событий в рассказе или диалоге.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Прибытие и 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arrive и come обозначают прибытие, а become показывает переход в новое состояние. Такие глаголы удобны, когда нужно описать, как ситуация постепенно меняется.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Изменение 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fall передаёт падение или резкое изменение положения. В учебных текстах он помогает точно показать, что действие произошло внезапно и привело к заметному результату.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Рост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grow связан с ростом, развитием и изменением состояния. Он часто встречается в историях о людях, растениях и явлениях, где важно показать движение к новому состоянию.
</a:t>
            </a:r>
            <a:endParaRPr lang="en-US" sz="10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в Present Perfect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Perfect после have/has всегда используется третья форма глагола. Таблица показывает самые частые примеры, с которыми ученики сталкиваются в школьных текстах и упражнениях.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форме важно узнавать именно Past Participle: gone, seen, made, written. Past Simple здесь не подходит, поэтому пары форм нужно учить вместе.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моделям Present Perfect из школьной грамматики 9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при употреблении форм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Автоматическое добавление -ed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пишет goed, breaked или forgeted, потому что пытается применить общее правило к неправильному глаголу. На этом этапе важно сразу запоминать форму целиком, а не по модели regular verbs.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Смешение второй и третьей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с have/has часто появляется wrote вместо written или went вместо gone. Ошибка возникает, когда Past Simple и Past Participle не различают по роли в предложении.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нужно смотреть на время и вспомогательное слово: did, have/has, had. Контекст подсказывает, какая форма нужна — вторая или третья.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распределять глаголы по группам для заучивания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школьной классификации неправильных глаголов по типу изменения форм.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запоминания работают в школьной практике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работает сочетание двух подходов: карточек и группировки по похожим формам. Так ученик одновременно видит слово, слышит его и использует в предложении.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помогают методы, где есть повторение и сравнение форм. Короткие списки по 5–7 слов удобны для ежедневной тренировки.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оценка на основе типичной школьной практики изучения неправильных глаголов.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объём даёт заметный результат уже на контрольных работах: ученик быстрее узнаёт формы в тексте и увереннее строит простые ответы.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наиболее частотных неправильных глаголов, используемых в школьной программе 9 класса.
</a:t>
            </a:r>
            <a:endParaRPr lang="en-US" sz="628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20–30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частотных глаголов обычно достаточно, чтобы понимать основу учебных текстов и выполнять самые типичные задания
</a:t>
            </a:r>
            <a:endParaRPr lang="en-US" sz="1992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для быстрого повторения перед уроком или проверочной работой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подборка помогает быстро увидеть вторую и третью формы рядом. В ней собраны глаголы, которые часто требуют отдельного повторения перед проверкой.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третьих форм есть окончание -en, поэтому их легче распознавать в текстах и проще связывать с правильным исходным глаголом.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формы неправильных глаголов из школьного курса английского языка.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короткие истории и мини-комиксы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 школу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идёт пешком, потом садится в автобус, а затем уже пишет в тетради о прошедшем дне. Такая цепочка помогает увидеть, как один и тот же глагол меняется в разных временах и остаётся связанным с одним сюжетом.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который изменился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мини-комиксе мальчик сначала приходит в парк, затем падает на склоне, а позже уже рассказывает о случившемся. Последовательные кадры делают разницу между второй и третьей формой более заметной и понятной.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от друга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читает сообщение, узнаёт новость и потом пишет ответ. Короткая история связывает действие, результат и речь, поэтому формы see, know и write запоминаются не отдельно, а как часть одного маленького сюжета.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неправильных глаголах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нужны каждый день: в Past Simple, Present Perfect и при чтении простых текстов. Лучше учить их группами, замечать модели и регулярно встречать в живых предложениях.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2026-05-31T13:59:40Z</dcterms:created>
  <dcterms:modified xsi:type="dcterms:W3CDTF">2026-05-31T13:59:40Z</dcterms:modified>
</cp:coreProperties>
</file>