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страна в центре Европы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 устроена Германия и почему она влияет на Европу.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 — не только сильная экономика, но и важный политический, исторический и культурный центр Европы.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Германия важна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Германия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79150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Федеративная Республика Германия расположена в Центральной Европе. Её столица — Берлин, а географическое положение делает страну связующим звеном между севером, югом, западом и востоком континента.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79150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положение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68495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граничит с девятью государствами: Данией, Польшей, Чехией, Австрией, Швейцарией, Францией, Люксембургом, Бельгией и Нидерландами, что усиливает её значение для торговли и транспорта.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68495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соседей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57847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расположение помогает стране играть роль европейского узла: через Германию проходят крупные транспортные, экономические и культурные связи, объединяющие разные части Европы.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157847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узел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580" y="2477750"/>
            <a:ext cx="351994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 Германии в кратком формате.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 — крупное по населению и территории государство, тесно встроенное в европейское пространство.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Федеральное статистическое ведомство Германии (Destatis); официальные сведения ЕС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справка о стране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климат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страны — это равнины, озёра и побережья Северного и Балтийского морей. Здесь особенно заметна связь Германии с морской торговлей и портовой инфраструктурой.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равнины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 стране умеренный: зимы обычно мягкие, а лето тёплое, без резких перепадов. Это делает природные условия комфортными для жизни и хозяйства.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климат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поднимаются Альпы и массив Шварцвальд, поэтому ландшафт становится более горным и туристически привлекательным, особенно для зимнего и пешего отдыха.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возвышенности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 — Рейн, Эльба, Дунай, Везер и Одер — издавна служат путями перевозки, расселения и экономического развития, связывая регионы между собой.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артерии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земель, каждая со своими органами власти и рамками полномочий.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власть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органы власти и их основные функции.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Германии менялась через объединение, разделение и новое единство, а каждый этап заметно влиял на Европу.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страны не линейна: периоды единства и раскола чередовались, формируя современную политическую культуру.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справки: bpb, Bundeszentrale für politische Bildung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истории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Германии и Берлинская стена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раскол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страна оказалась разделена на два государства — ФРГ и ГДР. Это разделение стало частью послевоенного устройства Европы и отражало противостояние двух блоков.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единству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1989 году стена пала, и это событие открыло путь к политическому сближению, массовым переменам и последующему объединению страны в едином государстве.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стена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1961 году в Берлине появилась стена, которая физически разделила город и стала самым узнаваемым символом холодной войны, ограничения свободы и разрыва между востоком и западом.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октября 1990 года
</a:t>
            </a:r>
            <a:endParaRPr lang="en-US" sz="2887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стала точкой отсчёта для восстановления единого государства и долгой интеграции восточных земель.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официально объединилась.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центр политического образования Германии (bpb)
</a:t>
            </a:r>
            <a:endParaRPr lang="en-US" sz="826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услуг доминирует, но промышленность остаётся ключом к экспорту, занятости и технологическому лидерству. Именно здесь формируется репутация Германии как «страны инженеров».
</a:t>
            </a:r>
            <a:endParaRPr lang="en-US" sz="1172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не отменяет роли промышленности: именно она обеспечивает экспортную конкурентоспособность и высокую добавленную стоимость.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Germany: sector composition of GDP, latest available data (оценка по последним доступным данным)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Германия — индустриальная держава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экспорт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 остаётся одной из опор немецкой экономики: оно задаёт спрос на металл, электронику, программное обеспечение и сложную логистику, формируя длинные производственные цепочки.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и производство станков поддерживают экспорт в десятки стран. Немецкая техника ценится за точность, надёжность и длительный срок службы, что особенно важно для промышленности.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Станки и оборудование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 электротехника создают продукцию для медицины, сельского хозяйства, строительства и энергетики. Эти отрасли тесно связаны с исследованиями, патентами и высокими требованиями к качеству.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 электротехника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сторона Германии — Mittelstand: средние предприятия, часто семейные, гибкие и ориентированные на внешние рынки. Именно они поддерживают занятость и устойчивость регионов.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Mittelstand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868348"/>
            <a:ext cx="4332300" cy="18794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наука соединяет фундаментальные исследования, прикладные разработки и тесную связь с промышленностью.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сильна тем, что фундаментальные открытия быстро переходят в практические решения и индустриальные технологии.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немецкой научной системы: Max Planck Society, Fraunhofer Society, Hochschulkompass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инновации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инфраструктура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934350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Автобаны связывают крупные агломерации, промышленные районы и приграничные коридоры. Это снижает издержки бизнеса и делает автомобильные перевозки важной частью внутренней экономики страны.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934350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магистрали
</a:t>
            </a:r>
            <a:endParaRPr lang="en-US" sz="1111" dirty="0"/>
          </a:p>
        </p:txBody>
      </p:sp>
      <p:sp>
        <p:nvSpPr>
          <p:cNvPr id="13" name="Text 4"/>
          <p:cNvSpPr txBox="1"/>
          <p:nvPr/>
        </p:nvSpPr>
        <p:spPr>
          <a:xfrm>
            <a:off x="3791968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обеспечивают ежедневные поездки миллионов людей и интенсивные грузовые потоки. Для Германии особенно важны пунктуальность, пересадочные узлы и связь пассажирских и товарных маршрутов.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791968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сеть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656350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Франкфурт, Гамбург и Мюнхен выступают не только транспортными центрами, но и экономическими воротами страны. Через них проходят авиация, торговля и международная логистика.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656349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узлы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траектория в Германии зависит от федеральной земли и выбранного типа школы, а профессиональный путь часто строится через дуальную систему.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гибкая: она сочетает академический маршрут с сильным профессиональным образованием и ранней специализацией.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Kultusministerkonferenz; Bundesministerium für Bildung und Forschung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 Германии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философия и кино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литература дала Европе канон, в котором личная свобода, нравственный выбор и роль личности в истории становятся центральными темами. Гёте и Шиллер остаются символами этой традиции.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звучание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культура Германии не разрывает связь с классикой, а переосмысляет её через темы миграции, памяти, идентичности и урбанистической жизни. Это делает её особенно актуальной.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школа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философия сформировала язык европейской мысли о разуме, морали и культуре. Кант и Ницше представляют разные подходы, но оба изменили интеллектуальную повестку XIX–XX веков.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 общество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Немецкое кино известно вниманием к социальной реальности и исторической памяти. Работы Фассбиндера показывают, как искусство может говорить о прошлом без упрощений и лозунгов.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традиции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312875" y="2207350"/>
            <a:ext cx="33411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Октоберфест в Мюнхене — не просто праздник, а часть баварской идентичности. Он соединяет народные костюмы, музыку, гастрономию и туристическую привлекательность в одном событии.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312875" y="1944750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Октоберфест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312875" y="3516400"/>
            <a:ext cx="33411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Рождественские ярмарки создают особую атмосферу немецких городов зимой: ремёсла, уличная еда, световое оформление и традиционные сувениры превращают их в важный культурный символ.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312875" y="3253800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Рождественские ярмарки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 нормы общения
</a:t>
            </a:r>
            <a:endParaRPr lang="en-US" sz="2865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Аренда жилья — привычный формат для многих жителей, особенно в крупных городах. Поэтому важно знать правила договора, сроки уведомления и обязанности по содержанию квартиры.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аренда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 используется ежедневно и считается практичной альтернативой личному автомобилю. Он помогает экономить время, снижает нагрузку на дороги и связан с точным расписанием.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каждый день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 — часть бытовой культуры, а не формальность. Раздельный сбор бумаги, стекла, пластика и органики воспринимается как норма личной ответственности.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привычки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общении ценятся пунктуальность, чёткие договорённости и уважение к границам собеседника. Вежливость здесь обычно выражается через сдержанность, а не через излишнюю фамильярность.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общения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чистой энергетике связан не только с электростанциями, но и с поведением городов, бизнеса и домохозяйств. Германия сочетает энергопереход с промышленной конкурентоспособностью.
</a:t>
            </a:r>
            <a:endParaRPr lang="en-US" sz="1172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уже смещён в сторону возобновляемых источников, но устойчивость системы требует модернизации сетей и накопителей.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BMWK / AG Energiebilanzen,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энергия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от истории к будущему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сочетает сильные земли, мощную экономику, сложную историческую память и высокую культуру управления. Если вы запомнили столицу, валюту и число земель, значит, главный материал усвоен.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2026-07-27T04:04:26Z</dcterms:created>
  <dcterms:modified xsi:type="dcterms:W3CDTF">2026-07-27T04:04:26Z</dcterms:modified>
</cp:coreProperties>
</file>