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духовной гармонии мира в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гармонию как единство совести, красоты и ответственности.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старшекласснику говорить о духовной гармонии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эта тема помогает понять, как герой делает нравственный выбор. Русская классика учит видеть: гармония — это не покой, а внутренняя зрелость, совесть и способность сострадать.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понятия «духовная гармония»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гармония — это согласие мыслей, чувств и поступков, когда человек живёт в соответствии со своими убеждениями и не утрачивает внутренней цельности.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она проявляется как умение отличать добро от зла, сохранять нравственную меру и уважение к другому человеку даже в конфликте.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состояние связано не с личной выгодой, а с поиском смысла, ответственностью за выбор и готовностью отвечать за последствия своих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носитель гармонии и нравственной меры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мир как отражение внутреннего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личности перед миром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дом, храм, книга или дорога нередко раскрывают состояние героя. Через эти образы писатели показывают, что внутренняя собранность заметна в отношении человека к окружающему миру.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классике личность не замкнута только на себе. Человек отвечает не лишь за собственный выбор, но и за то, каким становится мир вокруг него.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составляющие духовной гармонии в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тема строится вокруг нравственного ядра личности и её отношений с миром.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выбор определяют направление поступка, а эмпатия и связь с миром удерживают человека от отчуждения.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на основе русской литературы XIX–XX веков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29617"/>
            <a:ext cx="220800" cy="196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 как основа гармоничного мира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требует честной оценки поступков и отказа от двойных стандартов. Она особенно важна там, где герою приходится выбирать между выгодой и совестью.
</a:t>
            </a:r>
            <a:endParaRPr lang="en-US" sz="1073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литературе проявляется не как абстрактная идея, а как реальная готовность помочь, защитить и поддержать другого человека в трудной ситуации.
</a:t>
            </a:r>
            <a:endParaRPr lang="en-US" sz="1118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делает возможным прощение, сострадание и уважение к слабому. Без него человеческие отношения быстро превращаются в холодное соперничество.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означает готовность отвечать за слово и поступок. В литературе именно она проверяет, способен ли герой сохранить нравственную опору в испытании.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 связывает внутренний мир человека с его делами. Когда обещание совпадает с поступком, личность воспринимается как цельная и надёжная.
</a:t>
            </a:r>
            <a:endParaRPr lang="en-US" sz="11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образ мировой гармонии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реки человек слышит не только плеск воды, но и собственные мысли. Спокойный пейзаж не подавляет героя, а помогает ему увидеть порядок в мире и в себе. В таком состоянии природа становится не фоном, а собеседником.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реки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мокрой хвои, прозрачный воздух и редкие капли на листьях создают ощущение обновления. Литературный пейзаж показывает, что красота мира связана с внутренней собранностью человека и его способностью благодарно принимать жизнь.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дождя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поле и светлое небо вызывают чувство простора и меры. Герой словно понимает своё место в большом мире: он не центр вселенной, но часть живого и цельного порядка, который требует бережного отношения.
</a:t>
            </a:r>
            <a:endParaRPr lang="en-US" sz="898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под высоким небом
</a:t>
            </a:r>
            <a:endParaRPr lang="en-US" sz="13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97614"/>
            <a:ext cx="4007700" cy="17504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культурные традиции понимают гармонию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традиций показывает, что формы образа различаются, но смысл остаётся общим: внутреннее согласие и добро.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традициях гармония связана с мерой, внутренним равновесием и нравственным смыслом, хотя выражается разными образами.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культурных представлений о гармонии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о духовной целостности человека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Л. Н. Толстого герой приходит к гармонии через совесть, семейную ответственность и поиск смысла жизни; внешнее благополучие без нравственной опоры не считается подлинным успехом.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Ф. М. Достоевского главный конфликт разворачивается в душе человека: борьба добра и зла показывает, что духовное перерождение возможно только через признание ошибки.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И. С. Тургенева, И. А. Бунина и К. Г. Паустовского гармония часто рождается из внимательного отношения к природе, к памяти и к тихой красоте повседневности.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произведениях цельность личности связана не с безошибочностью, а с честным внутренним трудом, который возвращает человеку уважение к жизни и к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внутренней гармонии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для литературы последовательность духовного роста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духовную гармонию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опаснее всего те состояния, которые незаметно разъединяют людей и лишают человека нравственной опоры.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равнодушие и ложь, тем быстрее распадаются доверие, совесть и внутренняя целостность личности.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литературы XIX–XX веков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искусства в создании образа гармонии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деталь, символ и художественная композиция делают гармонию зримой, связывая красоту формы с духовным смыслом.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через ритм, звукопись и композицию создают ощущение порядка, соразмерности и внутренней завершенности.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истина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классике эстетическое впечатление ведет к пониманию добра, совести и ответственности, превращая красоту в путь к размышлению.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пространство как символ гармонии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усадьбы, библиотеки и старинные улицы в литературе напоминают о культурной памяти. Их пропорции, свет и тишина создают ощущение упорядоченного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сад, церковь или городская площадь часто становятся не просто фоном, а художественным знаком преемственности, где человек ощущает связь с историей и духовной традицией.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22890"/>
            <a:ext cx="4007700" cy="18918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повседневной жизни старшеклассника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Сферы, где гармония поддерживает учебу, отношения и восстановление сил.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делом, общением и отдыхом помогает сохранять работоспособность и внутреннее спокойствие без перегрузки.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здорового и осознанного образа жизни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сфер жизни как условие внутренней устойчивости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держится не на одном успешном направлении, а на согласованности повседневных привычек и нагрузок.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сил снижает риск переутомления, а перекосы в одной сфере быстро отражаются на самочувствии и мотивации.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 режиму труда и отдыха старшеклассника
</a:t>
            </a:r>
            <a:endParaRPr lang="en-US" sz="1096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различий требуют уважительного диалога в литературе и в жизни.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Культурные, языковые и религиозные различия не отменяют общности людей; именно их признание делает гуманистическое мировоззрение зрелым.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гармония в обществе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общественного согласия: от прав и правил к доверию и совместному действию.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измерение духовной гармонии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земле, воде, лесу и животному миру в литературе показывает нравственную зрелость человека и его ответственность за общий дом.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 включает экономию ресурсов, отказ от расточительства и внимательное отношение к живому, потому что без этого разрушается не только среда, но и совесть.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связывают красоту природы с духовной культурой: разрушение природного мира в их произведениях становится знаком внутреннего обеднения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513192"/>
            <a:ext cx="267600" cy="237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25085"/>
            <a:ext cx="267600" cy="2140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525085"/>
            <a:ext cx="267600" cy="214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498325"/>
            <a:ext cx="267600" cy="2676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образа гармоничного мира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Прошлое, традиция и искусство делают мир осмысленным: через них человек сохраняет преемственность и духовную устойчивость.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противопоставлен миру природы, а ощущает себя его частью, отвечающей за сохранение жизни, красоты и порядка.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гармоничного мира стоит способность понимать другого, поддерживать его и не разрушать доверие равнодушием или жестокостью.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предполагает соразмерность мыслей, слов и поступков, благодаря которой человек избегает крайностей и внутреннего распада.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воспринимается как целостный и живой, а эстетическое чувство помогает увидеть ценность каждого мгновения и каждой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убеждает: гармония рождается из совести, сострадания и ответственности, а потому остается не отвлечённым понятием, а живым ориентиром для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гармония: идеал, который проверяется жизнью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2026-05-23T19:39:39Z</dcterms:created>
  <dcterms:modified xsi:type="dcterms:W3CDTF">2026-05-23T19:39:39Z</dcterms:modified>
</cp:coreProperties>
</file>