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в доказательствах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помогают доказывать, а не только измерять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 геометрии показывает не только размер, но и связи между фигурами. Через равные площади, разбиение и перекладывание можно находить пропорции и доказывать утверждения короче.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язык сравнения фигур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 счёта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сравнивает фигуры через количество квадратных единиц, а не только через внешний вид. Это особенно удобно, когда чертёж сложный и прямой подсчёт занимает слишком много 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треугольников, параллелограммов и трапеций важны основание и высота. Если одна из величин совпадает, площади начинают зависеть от другой, и сравнение становится очень быстрым.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площадей часто важнее самого числа. Оно позволяет доказывать, что части фигуры связаны между собой, даже если их формы заметно отличаются друг от друга.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и перекладывание помогают превратить одну сложную фигуру в несколько знакомых. Тогда задачу можно решить через сумму простых площадей и короткие пропорции.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формулы площади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треугольника площадь равна половине произведения основания на высоту. Поэтому одинаковая высота сразу переводит сравнение площадей в сравнение оснований.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площадь равна произведению основания на высоту. Если высота общая, достаточно посмотреть на длину основания, чтобы сравнить фигуры без лишних вычислений.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площадь находится как половина суммы оснований, умноженная на высоту. Когда высота одна и та же, разницу площадей задают только основания.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Разрезать на знакомое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из нескольких частей сначала кажется сложной, но её можно мысленно разрезать на знакомые элементы. Треугольники, прямоугольники и трапеции дают понятные куски, для которых легко применить известные формулы.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смысл чертежа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Перекладывание особенно полезно в задачах на доказательство. Когда части не деформируются и не накладываются друг на друга, площадь сохраняется, а новая схема делает скрытые равенства заметнее.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увидеть пропорцию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части имеют общую высоту или одинаковое основание, их площади сравниваются почти сразу. Такой приём часто позволяет найти отношение сторон, не вычисляя площадь всей фигуры целиком.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сложную фигуру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Перекладывание без изменения площади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фигуру можно мысленно разрезать на части и переставить их без растяжения, сумма площадей не меняется. Это позволяет сравнивать разные чертежи как один и тот же набор частей.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без искажений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треугольники и полосы можно переносить в другое место, не меняя их размеров. После такого перекладывания становятся видны равные площади и совпадающие элементы.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новая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новая фигура выглядит проще исходной, хотя состоит из тех же деталей. Тогда задача превращается в сравнение знакомых частей, а не в длинный подсчёт каждого участка.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19" y="1830853"/>
            <a:ext cx="222188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приёмы сравнения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высота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общая высота, их площади относятся как основания. Этот приём часто используют, когда на чертеже есть параллельные прямые и один и тот же верхний угол.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треугольников общее основание, сравнивают высоты. Тогда площади отличаются ровно настолько, насколько различаются расстояния до основания, что удобно в задачах на доказательство.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подобием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равные углы или параллельные стороны, треугольники нередко оказываются похожими. Тогда сравнение площадей помогает быстро получить пропорции сторон и отрезков.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Равновеликие фигуры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Равновеликие фигуры имеют одинаковую площадь, даже если выглядят совсем по-разному. На чертеже это удобно показывать одинаковой штриховкой или одинаковыми отметками.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равновеликость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доказать равенство площадей, часто достаточно найти общую высоту или общее основание. Тогда сравнение сводится к равенству соответствующих оснований или высот.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узнают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Равновеликие треугольники особенно полезны в доказательствах. Они позволяют заменять одну фигуру другой, не меняя площади всей конструкции и не усложняя рассуждение.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площадях подобных фигур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площадь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треугольников площадь растёт не линейно, а по квадрату коэффициента подобия. Это помогает быстро оценить, как меняется фигура при увеличении.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стороны даёт площадь в 4 раза больше, а утроение — в 9 раз больше. Квадратичная зависимость делает подобие особенно наглядным.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параллельных прямых к пропорциям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параллельности к равновеликим треугольникам и отношениям отрезков
</a:t>
            </a:r>
            <a:endParaRPr lang="en-US" sz="16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через разбиение квадратов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прямоугольных треугольников одинаковые катеты, то их можно мысленно собрать в большой квадрат. Тогда сравнение площадей сразу превращает задачу Пифагора в равенство между частями одной фигуры.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площадь — два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в том, что внешняя и внутренняя области выражаются через одни и те же элементы чертежа. Не нужно отдельно вычислять все участки: достаточно увидеть, какие части дополняют друг друга до квадрата.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полезен в задачах, где требуется доказательство, а не только ответ. Разбиение на равные треугольники делает связь между сторонами наглядной и избавляет от лишних преобразований.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двух частей треугольника можно сравнить без длинных вычислений, если использовать одну и ту же высоту: тогда решает только основание.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удобно увидеть равенство площадей при разбиении биссектрисой.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вывод из свойств площадей треугольников.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делит пополам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не просто соединяет вершину с серединой стороны: она делит треугольник на два участка, которые выглядят по-разному, но имеют одинаковую площадь. Общая высота и равные основания делают это почти мгновенно видно на чертеже.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и симметрия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диагональ работает как аккуратный разрез по уже готовой симметрии. Два треугольника по разные стороны диагонали имеют равные площади, потому что у них равные основания и одна высота, опущенная между параллельными сторонами.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линия меняет фигуру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заметить нужный прием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Дойти до пропорции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не скрыта ли в чертеже симметрия или подобие. Часто именно они дают ответ быстрее, чем формула с длинными подстановками.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опору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общий элемент: высоту, основание или параллельные стороны. Если он есть, площадь можно сравнивать сразу, не переходя к полному вычислению.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Выделить сравнение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фигуру мысленно делят на знакомые части или сопоставляют с равновеликими треугольниками. Это помогает получить отношение сторон и площадей в несколько строк.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764616"/>
            <a:ext cx="4894200" cy="11731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Медиана: сравнение площадей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треугольника, полученные медианой. У них общая высота, а основания равны, потому что медиана делит сторону пополам.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равных основаниях и общей высоте площади одинаковы, значит медиана делит треугольник на две равные части.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медианы и формула площади треугольника.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972433"/>
            <a:ext cx="4788300" cy="11477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Биссектриса: сравнение площадей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биссектрисы угла в треугольнике.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два треугольника по разные стороны биссектрисы. У них общая высота к одной стороне, поэтому отношение площадей сводится к отношению оснований.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биссектриса делит угол пополам, основания оказываются пропорциональны прилежащим сторонам, а значит и площади относятся так 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83156"/>
            <a:ext cx="4894200" cy="19360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задачи на 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задачах важнее увидеть прием, чем подставить числа. Все три случая решаются через сравнение площадей, а не через громоздкий счет.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чертеж можно читать по-разному: через подобие, через равные высоты или через формулу трапеции.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задачи на площади.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через площади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выбора равновеликих частей к нужному отношению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главным идеям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одинаковая высота и равные основания, их площади совпадают. Такой признак часто используют в доказательствах и на чертежах с медианой или параллельными прямыми.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всех сторон в два раза площадь подобной фигуры возрастает в четыре раза. Это важно помнить, потому что площадь растет быстрее, чем длина.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разбиении квадрата на части удобно искать равенство площадей и складывать их. Именно это помогает получить формулу Пифагора без лишних преобразований.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помогают видеть 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кажется сложной, сначала ищите равновеликие части и общие высоты, затем проверяйте подобие и симметрию. Площадь часто превращает длинное решение в короткое и понятное.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2026-07-27T07:06:18Z</dcterms:created>
  <dcterms:modified xsi:type="dcterms:W3CDTF">2026-07-27T07:06:18Z</dcterms:modified>
</cp:coreProperties>
</file>