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People: внешность, характер и поведение на английском языке
</a:t>
            </a:r>
            <a:endParaRPr lang="en-US" sz="2356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описывать людей просто, точно и вежливо.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описывать человека помогает отвечать устно, писать короткие тексты и различать похожих персонажей. Для этой темы особенно нужны слова о внешности, одежде, характере и действиях.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описание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называют основные черты внешности: рост, волосы, глаза, форму лица. Достаточно нескольких точных слов, чтобы человек уже был узнаваемым.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 одежду: форму, цвет, стиль и детали. Такие слова помогают понять, где находится человек и какое впечатление он производит.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часто обозначают приблизительно: a boy, a girl, a teenager, a young man. Это делает описание естественным и помогает не перегружать текст лишними подробностями.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показывают прилагательными: kind, calm, cheerful, polite. Они помогают объяснить, какой человек в общении и как он обычно ведёт себя.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отметить привычки и действия: reads, helps, listens, plays. Так описание становится живым и показывает не только внешность, но и 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короткого описания из плана презентации
</a:t>
            </a:r>
            <a:endParaRPr lang="en-US" sz="94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описание строится вокруг внешности и характера, потому что именно они быстрее всего помогают узнать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назвать основные признаки, а потом добавить одежду и действия, ответ получится ясным и логичным.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используются в описании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Внешность: лицо, волосы и глаза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удобно использовать простые сочетания: round face, oval face. Они помогают сразу представить общий облик человека и подходят для короткого школьного описания.
</a:t>
            </a:r>
            <a:endParaRPr lang="en-US" sz="87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волос часто нужны слова dark hair, fair hair, curly, straight, long, short. Такие признаки легко заметить и назвать даже в очень коротком ответе.
</a:t>
            </a:r>
            <a:endParaRPr lang="en-US" sz="995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можно передать словами blue eyes, green eyes, brown eyes. Если добавить bright или big, описание станет точнее, но останется простым.
</a:t>
            </a:r>
            <a:endParaRPr lang="en-US" sz="1034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впечатления подходят слова thin, smiling, neat. Они не перегружают текст и помогают показать, как человек выглядит в целом.
</a:t>
            </a:r>
            <a:endParaRPr lang="en-US" sz="1084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две или три заметные детали: форма лица, цвет волос, цвет глаз. Так описание будет коротким, понятным и естественным для урока английского.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точное слово для каждого признака внешности и составить более естественное описание.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делают описание короче, но содержательнее: один верный признак часто лучше нескольких общих слов.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примеры составлены по учебной теме Describing People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для описания внешности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описания человека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называют T-shirt, trainers, scarf, backpack. Эти слова особенно полезны, когда нужно описать школьника на уроке, на перемене или на прогулке.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предметы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сразу показывает, как человек выглядит в конкретной ситуации. School uniform, hoodie или jacket помогают передать не только внешний вид, но и обстановку.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стиль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делает описание точнее: black, blue, striped, red. Если указать цвет и рисунок, собеседнику легче представить человека без длинного пояснения.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узоры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neat и casual помогают оценить, как выглядит одежда в целом. Они не описывают моду подробно, но дают полезное общее впечатление.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обязательно перечислять всё подряд. Достаточно одной-двух деталей одежды, если они действительно помогают узнать человека и связать описание с ситуацией.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человека на английском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короткого устного или письменного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характера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32225" y="1505275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Kind, honest, calm, brave, friendly — это слова, которые часто используют для описания хороших качеств человека. Они подходят для одноклассников, героев книг и персонажей фильмов.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81657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cheerful, polite, careful помогают показать, как человек ведёт себя с другими. Такие прилагательные особенно полезны, когда нужно описать поведение, а не только внешний вид.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38941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уверены, лучше сказать seems или usually. Такие слова делают описание мягче и помогают избежать слишком резких выводов о человеке.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96233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often удобно, когда речь идёт о повторяющемся поведении. Оно показывает не случайный поступок, а то, что человек делает довольно регулярно.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145664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смешивать черту характера с временным настроением. Calm или friendly — это характер, а happy или worried чаще описывают состояние в конкретный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базовой лексики по теме emotions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часто меняются быстро, поэтому их лучше использовать вместе с ситуацией или действием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передать настроение, но не заменяют описание характера: для него нужны другие прилагательные.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эмоции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ученик не спешит домой: он помогает одноклассникам собрать тетради и аккуратно складывает книги на полку. По таким поступкам сразу видно, что он внимательный и responsible.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после урока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девочка не шумит, а читает книгу и слушает учителя, который объясняет новое правило. Такой эпизод показывает спокойный характер и умение сосредоточиться на деле.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на перемене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мальчик играет в футбол, потом быстро возвращается в класс и tidies books на парте. Несколько простых действий создают яркий портрет: он энергичный, трудолюбивый и аккуратный.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школьный день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помогают показать характер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Describing People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сравнения делают ответ живым и понятным, если образ знаком школьникам и легко запоминается.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быстро передать один яркий признак и сделать описание выразительнее без сложных слов.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сравнения для описания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 вежливые формулировки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без оценок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говорить a boy with dark hair или a student of medium height, чем использовать насмешливые прозвища. Нейтральная фраза звучит спокойно, точно и подходит для школьной работы.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 внешность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 должно задевать чувства одноклассника. Вместо грубых слов выбирайте простые признаки: with glasses, in a blue jacket, with short hair. Так текст остаётся корректным и доброжелательным.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человек кажется необычным, не стоит писать обидные слова или сравнения. Вежливый язык помогает говорить о внешности и поведении спокойно, без лишней критики.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важен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Уважительная формулировка особенно нужна в рассказе о знакомых людях. Она показывает, что автор умеет говорить точно, тактично и по-английски естественно.
</a:t>
            </a:r>
            <a:endParaRPr lang="en-US" sz="10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короткое описание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один связный ответ из нескольких простых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Describing People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становится точнее, если в ней есть сильное прилагательное или конкретный глагол.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глаголы дают основную информацию, а наречия и сравнения уточняют смысл и делают речь выразительнее.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описании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укажите имя персонажа и его роль в истории. Одной короткой фразы достаточно, чтобы слушатель сразу понял, о ком идёт речь, например a brave girl или a clever boy.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внешние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упомяните возраст, одежду или заметную черту внешности. Для 7 класса лучше выбрать одну-две детали, которые легко представить и которые помогают отличить героя от других.
</a:t>
            </a:r>
            <a:endParaRPr lang="en-US" sz="1377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о 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кратко опишите, что герой делает и как относится к окружающим. Именно действия показывают характер лучше всего и помогают объяснить, почему персонаж запомнился.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общим впечатлением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дать простую оценку: funny, strict, kind или calm. Такая финальная фраза делает ответ целостным и подходит для пересказа, дневника читателя и устного ответа.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персонажа из книги или фильма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включают в портрет одноклассника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портрете часто называют height и build: tall, short, slim, of medium height. Эти слова дают первую опору для описания и помогают быстро представить человека.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лицо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обычно добавляют curly hair, short hair, glasses или a smiling face. Такие детали заметны сразу и делают описание более конкретным, даже если оно очень короткое.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одежда тоже важна: school uniform, jacket, hoodie, T-shirt. Если указать цвет или аккуратность, например a neat blue jacket, образ становится яснее и естественнее.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или увлечение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портрет не был только внешним, добавьте friendly, quiet или favorite activity. Один признак характера или привычка делают описание живым и 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группировать по смыслу: так легче подобрать точные признаки для одного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помогают описывать человека последовательно: сначала внешность, затем одежду и характер, а потом действия.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Describing People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Describing People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готовое описание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помогает сделать ответ точным, коротким и вежливым.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описание соединяет внешность, одежду, характер и действия в одном ясном тексте. Если выбирать простые слова и вежливый тон, ответ получается понятным, живым и уважительным.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человека: коротко и точно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2026-05-30T22:48:01Z</dcterms:created>
  <dcterms:modified xsi:type="dcterms:W3CDTF">2026-05-30T22:48:01Z</dcterms:modified>
</cp:coreProperties>
</file>