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на Земле чередуются свет и темнота каждый день?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мы замечаем каждый день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видим, как утро приносит свет, день — яркое солнце, вечер — закат, а ночь — темноту. Этот привычный ритм помогает нам учиться, играть, отдыхать и вовремя ложиться спать.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всё время вращается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915001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движется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не стоит на месте: она постоянно вращается вокруг своей оси. Это движение происходит без остановки и не зависит от времени года или погоды.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365009" y="2941766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один полный оборот Земля проходит примерно 24 часа. Именно столько длится одни сутки, в которые успевают смениться утро, день, вечер и ночь.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915001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по очереди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 Земля поворачивается, её разные части по очереди оказываются обращены к Солнцу. Там, куда попадает свет, становится день, а на другой стороне в это время темно.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365009" y="4644862"/>
            <a:ext cx="4912591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вместе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Поэтому в одном месте Земли может быть солнечный день, а в другом — уже ночь. Наша планета словно поворачивается к свету и от него снова уходит.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4020" y="2225041"/>
            <a:ext cx="3232353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только одну сторону Земли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695325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Солнце движется вокруг нас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дня и ночи не означает, что Солнце обходит Землю. На самом деле Земля вращается сама, а Солнце для нас кажется почти неподвижным в течение дня.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2576972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Светлая и тёмная стороны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каждый момент времени солнечные лучи освещают только одну сторону планеты. На этой стороне светло, а противоположная сторона скрыта в тени и остаётся ночной.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458619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Полезная схема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нарисовать Землю, Солнце и стрелку вращения, причина смены света и темноты станет очень понятной. Такая картинка помогает увидеть движение нашей планеты.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340267" y="2823907"/>
            <a:ext cx="1692687" cy="287880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этой связи объясняет, почему после ночи приходит утро, а после дня — вечер. Земля просто продолжает своё круговое движение вокруг своей оси.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475" y="2151250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151" y="2131725"/>
            <a:ext cx="554100" cy="554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части этой истории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планета постоянно вращается вокруг воображаемой линии. Именно это движение каждый день создаёт привычную смену света и темноты.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только ту часть Земли, которая обращена к нему. Поэтому одна половина планеты светлая, а другая в это же время тёмная.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Земли проходит через Северный и Южный полюсы. Это не палочка и не штырёк, а воображаемая линия, вокруг которой поворачивается планета.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одна половина Земли светлая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824833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Лучи Солнца падают на ту часть Земли, которая повернута к нему. Эта сторона получает свет и тепло, поэтому там наступает день.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3531205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сторона в тени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Половина планеты, отвернутая от Солнца, не получает прямого света. Там темнее, и в это время люди наблюдают ночь.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6250772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частями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Земля продолжает вращаться, освещённая часть постепенно уходит, а тёмная приближается к свету. Так появляются утро и вечер.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8970339" y="3248025"/>
            <a:ext cx="2374432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без остановки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переход повторяется снова и снова. Поэтому на Земле всегда есть места, где уже светло, и места, где ещё темно.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Утро, день, вечер, ночь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начинается с первых лучей Солнца. Свет становится мягким, небо светлеет, и всё вокруг словно просыпается вместе с людьми.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свет яркий, Солнце высоко, а тени обычно короткие. Это время для учёбы, прогулок, игр и важных дел.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Солнце опускается ниже, и небо меняет цвет. Свет постепенно слабеет, а тени становятся длиннее и заметнее.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темно, и на небе можно увидеть звёзды и Луну. Это время тишины, отдыха и сна после длинного дня.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меняются тени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рассвета тени длинные и тянутся в одну сторону. Солнце ещё невысоко, поэтому предметы отбрасывают заметные тени.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Полдень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дня Солнце поднимается выше всего. Тени становятся короче и прячутся ближе к предметам.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вечеру Солнце снова опускается ниже, и тени удлиняются. По таким изменениям люди раньше узнавали время.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смена дня и ночи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солнечный свет и вращение Земли создают суточный ритм.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ночь не одинакова во всём мире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4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большая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Планета очень большая и круглая, поэтому солнечный свет не может сразу осветить её целиком. Пока одна часть купается в свете, другая уже отдыхает в темноте.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4440237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города — разное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в одном городе может быть день, а в другом — ночь. На Земле всегда есть места, где уже утро, и места, где вечер только начинается.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8210549" y="3248025"/>
            <a:ext cx="3286125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живёт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 разных странах просыпаются, работают и ложатся спать не одновременно. У каждой части Земли свой удобный ритм, связанный с движением планеты.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2012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живут днём и ночью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95325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просыпаются, умываются, завтракают и собираются в школу или на работу. Утром удобно начинать дела: сил уже больше, а день только начинается.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6096000" y="2533884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учатся, работают, гуляют и играют. В это время светло, поэтому можно читать, бегать, решать задачи и успевать многое.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95325" y="4510168"/>
            <a:ext cx="4375500" cy="120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дела постепенно заканчиваются. Люди ужинают, возвращаются домой, отдыхают и готовятся ко сну, чтобы спокойно встретить новый день.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0" y="4510168"/>
            <a:ext cx="4375354" cy="120820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Ночью большинство спит и отдыхает. Сон помогает набраться сил, чтобы утром снова быть бодрым, внимательным и готовым к новым делам.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8213"/>
            <a:ext cx="5237100" cy="179002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22238" y="2182425"/>
            <a:ext cx="5237100" cy="179002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901287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 белки на рассвете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начинает светать, в парках уже слышны птицы, а в ветвях мелькают белки. Им удобно искать еду и прятаться в лесу при дневном свете. Насекомые тоже оживают, будто включили маленький природный будильник.
</a:t>
            </a:r>
            <a:endParaRPr lang="en-US" sz="1442" dirty="0"/>
          </a:p>
        </p:txBody>
      </p:sp>
      <p:sp>
        <p:nvSpPr>
          <p:cNvPr id="10" name="Text 2"/>
          <p:cNvSpPr txBox="1"/>
          <p:nvPr/>
        </p:nvSpPr>
        <p:spPr>
          <a:xfrm>
            <a:off x="6548275" y="4448800"/>
            <a:ext cx="47850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42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Ночные охотники выходят позже
</a:t>
            </a:r>
            <a:pPr algn="l" indent="0" marL="0">
              <a:lnSpc>
                <a:spcPct val="100000"/>
              </a:lnSpc>
              <a:buNone/>
            </a:pPr>
            <a:r>
              <a:rPr lang="en-US" sz="1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наступлением темноты просыпаются совы, летучие мыши и ёжики. Ночью им легче искать пищу и меньше мешают яркий свет и шум. Для них тишина и прохлада — самое удобное время суток.
</a:t>
            </a:r>
            <a:endParaRPr lang="en-US" sz="1442" dirty="0"/>
          </a:p>
        </p:txBody>
      </p:sp>
      <p:sp>
        <p:nvSpPr>
          <p:cNvPr id="11" name="Text 3"/>
          <p:cNvSpPr txBox="1"/>
          <p:nvPr/>
        </p:nvSpPr>
        <p:spPr>
          <a:xfrm>
            <a:off x="688000" y="1027375"/>
            <a:ext cx="108639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днём и ночью
</a:t>
            </a:r>
            <a:endParaRPr lang="en-US" sz="2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18080" y="2367705"/>
            <a:ext cx="2262945" cy="35377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695325" y="1026367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чувствуют свет
</a:t>
            </a:r>
            <a:endParaRPr lang="en-US" sz="2800" dirty="0"/>
          </a:p>
        </p:txBody>
      </p:sp>
      <p:sp>
        <p:nvSpPr>
          <p:cNvPr id="12" name="Text 2"/>
          <p:cNvSpPr txBox="1"/>
          <p:nvPr/>
        </p:nvSpPr>
        <p:spPr>
          <a:xfrm>
            <a:off x="799137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даёт силу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растения получают солнечный свет и используют его для роста. Без света им трудно жить, потому что он помогает им создавать нужные вещества.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296853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 замедляет процессы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темно, рост и обмен веществ у растений идут медленнее. Это похоже на тихий отдых, хотя растения, конечно, не спят как люди.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14850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тянутся к свету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листья поворачиваются туда, где больше света. Так растение старается получить больше солнечных лучей и не пропустить ни одного тёплого лучика.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7328471" y="3248025"/>
            <a:ext cx="1903314" cy="23180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 открываются и закрываются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растений цветки раскрываются днём и закрываются ночью. Так они защищаются и подстраиваются под смену света, словно аккуратные природные зонтики.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людям часы и календарь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709107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помогают узнавать время с точностью до часов, минут и секунд. Это нужно, чтобы не опоздать в школу, на тренировку или на встречу.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100123" y="2850359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дней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Календарь показывает дни, недели и месяцы. С его помощью удобно планировать уроки, каникулы, праздники и важные дела на будущее.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709107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распорядке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и календарь делают день организованным. Они подсказывают, когда пора вставать, учиться, обедать, гулять и готовиться ко сну.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100123" y="4553455"/>
            <a:ext cx="4479388" cy="11363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сутки задаёт Земля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самые точные часы не создают утро и ночь. Это делает вращение Земли, поэтому части суток повторяются каждый день.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 век
</a:t>
            </a:r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солнечные часы уже были известны и помогали людям узнавать ход дня по тени.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часы — одно из древних изобретений для измерения времени по тени. Они помогали людям замечать движение Солнца и понимать, как идёт день.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российская энциклопедия, статья «Солнечные часы»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8850" y="2091313"/>
            <a:ext cx="5112300" cy="27059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125" y="2091413"/>
            <a:ext cx="5112300" cy="27059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50" y="1027375"/>
            <a:ext cx="107982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и закат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2922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свет утра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Рассвет начинается тогда, когда небо постепенно светлеет, а тёмные краски уходят. Сначала видно только слабую полоску света, потом мир становится всё яснее. Кажется, будто солнце тихо будит землю.
</a:t>
            </a:r>
            <a:endParaRPr lang="en-US" sz="1305" dirty="0"/>
          </a:p>
        </p:txBody>
      </p:sp>
      <p:sp>
        <p:nvSpPr>
          <p:cNvPr id="10" name="Text 3"/>
          <p:cNvSpPr txBox="1"/>
          <p:nvPr/>
        </p:nvSpPr>
        <p:spPr>
          <a:xfrm>
            <a:off x="6420975" y="5030850"/>
            <a:ext cx="49641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вечерний закат
</a:t>
            </a:r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Закат — это время, когда Солнце опускается за горизонт и день мягко заканчивается. Небо окрашивается в розовый, оранжевый и золотой цвета. Всё вокруг будто становится чуть тише и спокойнее.
</a:t>
            </a:r>
            <a:endParaRPr lang="en-US" sz="130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Путешествие света вокруг Земли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вращение Земли создаёт смену частей суток в разных местах планеты.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5" y="1268175"/>
            <a:ext cx="2418000" cy="278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205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 часа
</a:t>
            </a:r>
            <a:pPr algn="l" indent="0" marL="0">
              <a:lnSpc>
                <a:spcPct val="80000"/>
              </a:lnSpc>
              <a:buNone/>
            </a:pPr>
            <a:r>
              <a:rPr lang="en-US" sz="1157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92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Земле, чтобы сделать один полный оборот вокруг своей оси и создать привычную смену дня и ночи.
</a:t>
            </a:r>
            <a:endParaRPr lang="en-US" sz="5205" dirty="0"/>
          </a:p>
        </p:txBody>
      </p:sp>
      <p:sp>
        <p:nvSpPr>
          <p:cNvPr id="4" name="Text 1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оборот Земли длится примерно столько времени. Поэтому сутки повторяются снова и снова, а утро, день, вечер и ночь идут по кругу.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астрономии и природоведению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804" y="2367705"/>
            <a:ext cx="2830395" cy="34057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3605520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смены суток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и ночь появляются из-за вращения Земли вокруг своей оси. Пока планета поворачивается, освещённая и тёмная стороны меняются местами.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7669797" y="2915967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освещает не всё сразу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Солнечные лучи падают только на ту часть Земли, которая обращена к Солнцу. На другой стороне в это время наступает ночь.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05520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суток идут по кругу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сменяет ночь, потом приходит день, а затем вечер. После вечера снова начинается ночь, и круг повторяется каждый день.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7669797" y="4590488"/>
            <a:ext cx="3663504" cy="8398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Наблюдать можно вокруг себя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светлом и тёмном времени суток напоминают тени, рассвет, закат, а также поведение людей и животных. Природа словно подсказывает, который сейчас час.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вращается — сутки продолжаются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понятно, почему на Земле так привычно сменяются свет и темнота. Вращение планеты создаёт суточный ритм, а Солнце, тени и небо помогают нам его замечать.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2026-05-25T21:25:46Z</dcterms:created>
  <dcterms:modified xsi:type="dcterms:W3CDTF">2026-05-25T21:25:46Z</dcterms:modified>
</cp:coreProperties>
</file>