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предложения: что это такое и как их находить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находить однородные члены и правильно ставить знаки препинания.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однородные члены предложения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точнее понимать предложения, без ошибок ставить запятые и делать речь выразительнее. Однородные члены часто встречаются в учебных текстах, устной речи и литературе.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однородными членами предложения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 один и тот же вопрос и относятся к одному слову в предложении. Они выполняют одинаковую синтаксическую роль, поэтому их можно объединить в один ряд.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Однородными могут быть подлежащие, сказуемые, определения, дополнения и обстоятельства. Например, они могут называть несколько предметов, действий или признаков, связанных с одной мыслью.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члены перечисляют похожие по смыслу слова без нарушения структуры предложения. По этой причине их легко заметить в тексте, если внимательно задать вопросы к словам.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однородных членов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проверить связь слов в предложении.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однородных подлежащих и сказуемых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подлежащие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«Лес, поле и луг покрылись снегом» три подлежащих относятся к одному сказуемому. Они отвечают на один вопрос и называют несколько предметов сразу.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сказуемые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«Ветер шумел, свистел, гудел» одно подлежащее связано с рядом действий. Каждое сказуемое сообщает о том же предмете, но добавляет новое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 однородных членах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зависит от способа связи между однородными членами и от смысла союза.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перечисление или противопоставление, запятая обычно нужна; при одиночном союзе и между двумя членами она чаще не ставится.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 для 5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без союзов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однородные члены стоят без союзов, они произносятся с интонацией перечисления. Между ними обязательно ставится запятая, потому что каждый элемент ряда отделяется от другого.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ряды помогают назвать сразу несколько предметов, признаков или действий. Например: «В небе плыли облака, тучи, клочья тумана» — перечисление создаёт яркую картину.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союзов однородные члены особенно заметны в описаниях и перечислениях. Они делают предложение более насыщенным, но требуют внимательной пунктуации, чтобы смысл читался без пауз и ошибок.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соединяют однородные члены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чаще всего встречается союз «и», потому что он просто соединяет слова без противопоставления.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союзов делятся по смыслу: соединение, противопоставление и выбор. По этому смыслу легче определить нужный знак препинания.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«Однородные члены предложения»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союз «и» соединяет только два однородных члена, запятая обычно не ставится. Пример: «пришёл и увидел». Здесь союз просто связывает два действия.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союз «и» повторяется, запятая ставится перед каждым повторением, кроме первого. Такая запись подчёркивает перечисление: «и ветер, и дождь, и туман».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особенно важно в коротких предложениях, где легко ошибиться. Нужно смотреть не только на союз, но и на то, сколько однородных членов он соединяет.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и: когда запятая не нужна, а когда нужна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зато и значение противопоставления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«а» показывает различие между однородными членами. Он помогает сравнить признаки или действия, не смешивая их в одно значение.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«но» выражает противопоставление. В предложении «День был тёплый, но ветреный» запятая нужна перед союзом, потому что части не равны по смыслу.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«зато» тоже связывает однородные члены через контраст. Он часто показывает, что один признак компенсирует другой или звучит как более удачная сторона.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нередко встречаются в определениях и сказуемых. Они делают речь точнее, потому что сразу передают сравнение, различие или резкий переход между признаками.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признаки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 называют равноправные признаки одного предмета. Их можно перечислить в одном ряду, и по смыслу они не зависят друг от друга.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 образуют единый образ предмета. Они не перечисляют признаки, а уточняют один другой, поэтому между ними запятая не ставится.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шаг за шагом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определить вид определений по вопросу, смыслу и возможности вставить союз «и».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и его место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называет общее понятие, а однородные члены раскрывают его конкретные части. В предложении они тесно связаны по смыслу.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обобщающее слово стоит перед перечислением, после него обычно ставится двоеточие. Оно помогает заранее назвать тему, а потом уточнить её рядом примеров.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обобщающее слово идёт после однородных членов, перед ним ставится тире. Такое оформление подводит итог перечислению и завершает высказывание.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обобщающее слово и пояснение находятся в середине предложения. Тогда в одной конструкции могут появиться и двоеточие, и тире.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24692"/>
            <a:ext cx="4405200" cy="14835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обобщающем слове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зависит от того, где стоит обобщающее слово относительно ряда однородных членов.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место обобщающего слова: оно определяет, нужен ли знак одного типа или сочетание двух знаков.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при обобщающем слове в школьном курсе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и их роль в речи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помогают подчеркнуть каждый элемент перечисления. Они делают фразу ритмичной и заметной, особенно когда нужно выделить несколько равных признаков или предметов.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могут показывать чередование или смену действий. Конструкции вроде «то..., то...» помогают передать движение, колебание или переменчивость ситуации.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перед каждым повторяющимся союзом, кроме первого. Это правило помогает не пропустить границы между частями перечисления и точно передать интонацию.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теме однородных членов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коротких предложениях, где нужно быстро определить связь между словами и выбрать нужный знак.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трудность — распознать, когда «и» соединяет однородные члены, а когда запятая не требуется. Значит, важнее всего сначала понять структуру предложения.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учащихся 5 класса при изучении темы «Однородные члены предложения»
</a:t>
            </a:r>
            <a:endParaRPr lang="en-US" sz="7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5478" y="2961012"/>
            <a:ext cx="242044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85522"/>
            <a:ext cx="311100" cy="24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в речи и в литературе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соединяют несколько признаков или действий, чтобы читатель сразу увидел картину целиком. Такой приём делает описание более живым и наглядным.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позволяют перечислить именно те детали, которые важны для смысла. Благодаря этому предложение становится точнее и понятнее для читателя.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сказуемых помогают показать последовательность действий, быстрый темп или напряжённое развитие события. Текст звучит динамичнее и интереснее.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однородные члены помогают говорить связно и выразительно. С их помощью легче перечислять мысли, не теряя логики и ясности.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находим основу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слово, к которому относятся другие слова в предложении. Затем задайте к ним одинаковый вопрос и проверьте, выполняют ли они одну синтаксическую роль.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проверяем пунктуацию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посмотрите, есть ли союз, повторяющийся союз или обобщающее слово. Теперь можно выбрать нужный знак: запятую, двоеточие или тире по правилу.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модели для распознавания однородных членов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модель — два или несколько подлежащих при одном сказуемом: «Лес, поле и луг покрылись снегом». Она помогает увидеть общий признак перечисления.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модель — несколько сказуемых при одном подлежащем: «Ветер шумел, свистел, гудел». Здесь легко заметить ряд действий одного лица или предмета.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модель — однородные определения или дополнения: «ясный, тёплый день», «книгу, тетрадь, альбом». Такие ряды учат замечать одинаковую роль слов.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модель — соединение союзами а, но, или. Эти союзы часто подсказывают, что перед нами однородные члены, особенно в коротких учебных предложениях.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члены: правило, которое делает речь точнее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вопрос, роль слова и способ связи, однородные члены легко найти в любом предложении. Тогда пунктуация становится понятной, а речь — более точной и выразительной.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2026-05-22T05:45:14Z</dcterms:created>
  <dcterms:modified xsi:type="dcterms:W3CDTF">2026-05-22T05:45:14Z</dcterms:modified>
</cp:coreProperties>
</file>