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водой: от источника до крана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от природы к каждому дому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надежной воды не работают школы, больницы и дома. Чистая вода защищает здоровье, а ее нехватка особенно заметна в жару, в засуху и при авариях на сетях.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водоснабжение важно каждый день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483" y="3304813"/>
            <a:ext cx="242287" cy="32305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89478" y="3304813"/>
            <a:ext cx="282669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воды для водоснабжения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озера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самые заметные поверхностные источники воды. Их легко использовать, но они сильнее зависят от погоды, загрязнения и сезонных изменений уровня воды.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накапливают воду на период засухи и помогают регулировать подачу в города, на поля и предприятия. Такие запасы особенно важны летом и при неравномерных осадках.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из скважин часто чище поверхностной, потому что проходит через слои почвы и песка. Но пополняются такие запасы медленно и требуют бережного использования.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ледники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тающий снег и ледники питают реки в теплый сезон. Это важный природный резерв, который поддерживает водоснабжение населенных пунктов и сельского хозяйства.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хранится пресная вода на Земле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пресной воды недоступна для быстрого использования человеком без сложной добычи и подготовки.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повседневного водоснабжения доступен очень небольшой объем пресной воды, поэтому ее нужно экономить и защищать.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 Water Science School, Global freshwater distribution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путь воды на водозаборе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отбор воды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Водозабор берет воду из реки, озера, водохранилища или скважины. Сначала решетки задерживают ветки, листья и другой крупный мусор, чтобы защитить оборудование и облегчить дальнейшую очистку.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подачей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насосы подают воду дальше, а специалисты оценивают мутность, запах и основные показатели качества. Такой контроль помогает вовремя заметить проблемы еще до начала обработки.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подготовки воды перед подачей в водопроводную сеть.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от забора до дома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природной воде могут быть бактерии, вирусы и паразиты. Они не всегда заметны, но способны вызвать кишечные инфекции и другие болезни, если вода не прошла очистку.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сырую воду нельзя пить без проверки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и обеззараживание уменьшают риск отравлений и защищают людей от опасных микроорганизмов. Особенно важно это там, где вода берется из открытых источников.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прозрачная вода может содержать песок, нитраты, остатки удобрений и бытовой химии. Эти примеси нельзя определить на глаз, поэтому нужна проверка состава и качества.
</a:t>
            </a:r>
            <a:endParaRPr lang="en-US" sz="9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обеззараживания воды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подходят для разных условий: дома, в небольших объемах или в больших водопроводных системах.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способа есть сильные стороны, поэтому выбор зависит от объема воды, условий применения и требований к оборудованию.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водоподготовке и санитарии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Водопроводная сеть и потери воды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утечки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сеть часто теряет воду через изношенные соединения и поврежденные участки. Иногда такие потери трудно заметить сразу, потому что они происходят под землей. Поэтому проверка давления и своевременный ремонт особенно важны для экономии ресурсов.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Трубы под улицами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очистки вода проходит по длинной сети труб, которые соединяют станции, башни и дома. Если трубы исправны, вода доходит быстро и без лишних потерь. Но даже маленькая трещина может незаметно уводить в землю много литров каждый день.
</a:t>
            </a:r>
            <a:endParaRPr lang="en-US" sz="1046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ремонт
</a:t>
            </a:r>
            <a:pPr algn="l" indent="0" marL="0">
              <a:lnSpc>
                <a:spcPct val="100000"/>
              </a:lnSpc>
              <a:buNone/>
            </a:pPr>
            <a:r>
              <a:rPr lang="en-US" sz="38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трубы обновляют вовремя, снижается число аварий и отключений. Это помогает не только сохранить воду, но и уменьшить расходы на ее подачу. Надежная сеть делает водоснабжение более устойчивым для целого района или города.
</a:t>
            </a:r>
            <a:endParaRPr lang="en-US" sz="106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потребляет больше всего пресной воды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расход воды влияют орошение, работа предприятий и уровень жизни населения в разных странах.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приходится на сельское хозяйство, поэтому экономия воды на полях может дать самый заметный результат.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 AQUASTAT, обобщенные мировые оценки водопотребления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98" y="2041558"/>
            <a:ext cx="440226" cy="44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9703" y="2034466"/>
            <a:ext cx="312407" cy="4544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7486" y="2066015"/>
            <a:ext cx="440226" cy="39131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используется вода в сельском хозяйстве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60853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выращивать овощи, фрукты, зерновые и кормовые растения. Без регулярного полива урожай снижается, особенно в жаркую и сухую погоду, когда почва быстро теряет влагу.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02546" y="2615542"/>
            <a:ext cx="2293515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Капельный полив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капельном поливе вода поступает прямо к корням растений небольшими дозами. Такой способ уменьшает потери на испарение и позволяет расходовать воду точнее, чем обычный полив.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44241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переувлажнения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Излишний полив не помогает урожаю, а может навредить. Почва переувлажняется, хуже пропускает воздух, а в некоторых районах дополнительно возникает заболачивание и засоление.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школе, дома и городе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каждый день для питья, мытья рук, уборки классов и приготовления пищи. От ее расхода зависит работа школ, больниц, столовых и других городских служб.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начинается с простых привычек: закрывать кран, исправлять протечки и выбирать экономичную сантехнику. Даже небольшие изменения в быту заметно уменьшают общий расход воды.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дефицит воды влияет на хозяйство, цены, питание и работу социальных учреждений.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чему приводит нехватка воды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 предприятий и городов приносят в реки и озера вредные вещества, если очистка работает недостаточно хорошо или отсутствует совсем.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Мусор, пластик и бытовая химия попадают в водоемы с улиц, свалок и ливневых стоков. Со временем они ухудшают состояние воды и берегов.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и нефтепродукты смываются с полей, дорог и площадок после дождей. Такие загрязнения особенно опасны для рыб, птиц и других животных.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может быть почти незаметным, но он встречается даже в реках и морской воде. Это делает проблему загрязнения более сложной и долгой.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берется загрязнение воды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теряется больше всего воды дома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неисправный кран или привычка долго лить воду заметно увеличивают расход за месяц, хотя в отдельный день это кажется мелочью.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потери связаны не с редкими случаями, а с повторяющимися привычками. Исправление мелких утечек и сокращение лишнего расхода дают наибольший эффект.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бытовым потерям воды, составлена по типовым видам домашнего расхода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8631" y="1587736"/>
            <a:ext cx="5286740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экономии воды в быту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простые действия, которые помогают уменьшить расход воды каждый день без сложных затрат и специальных знаний.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регулярные привычки: они не требуют больших усилий, но каждый день уменьшают ненужный расход и нагрузку на водопровод.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бережному использованию воды в быту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будущего для получения воды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регионах воду по-прежнему берут из рек, озер и подземных источников, но этих запасов не всегда хватает для растущих городов и сельского хозяйства.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Опреснение морской воды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прибрежных странах все важнее становится опреснение. Оно помогает получать пресную воду из моря, но требует сложного оборудования и большого количества энергии.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Очищенные сточные воды можно применять снова там, где не нужна питьевая вода, например для полива и технических нужд. Это снижает нагрузку на природные источники.
</a:t>
            </a:r>
            <a:endParaRPr lang="en-US" sz="1333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датчики утечек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датчики помогают быстрее находить повреждения труб и скрытые утечки. Чем раньше замечена проблема, тем меньше потери воды и аварий в сети.
</a:t>
            </a:r>
            <a:endParaRPr lang="en-US" sz="13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климат влияет на водные ресурсы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усиливает испарение, а засуха быстро уменьшает уровень рек, озер и водохранилищ. В некоторых местах это приводит к ограничениям на полив и потребление воды.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ливни, таяние снега и ледников меняют привычный режим рек. Из-за этого вода становится менее предсказуемой, а системы водоснабжения — более уязвимыми.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8511" y="3322070"/>
            <a:ext cx="324602" cy="288535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общая ответственность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планирует водную политику, финансирует крупные проекты и следит за тем, чтобы источники воды, сети и очистные сооружения работали надежно и безопасно.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Коммунальные службы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обслуживают трубы, насосы и резервуары, устраняют утечки и контролируют качество воды. От их работы зависит стабильность подачи в дома, школы и больницы.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предприятия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Учреждения могут экономить воду, следить за исправностью кранов и объяснять правила бережного отношения к ресурсам. Это формирует полезные привычки у детей и взрослых.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важны простые действия: закрывать кран, не тратить воду зря и сообщать о поломках. Такие привычки уменьшают нагрузку на водопровод и природу.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 — и ее важно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Надежное водоснабжение возможно только при очистке, контроле качества, ремонте сетей и бережном отношении людей. Каждый сэкономленный литр помогает сохранить здоровье и природные источники.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2026-05-21T00:57:00Z</dcterms:created>
  <dcterms:modified xsi:type="dcterms:W3CDTF">2026-05-21T00:57:00Z</dcterms:modified>
</cp:coreProperties>
</file>