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инженерия: современное состояние и ключевые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Изучение, изменение и применение наследственной информации в живых организмах.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возникла в 1970-х благодаря рекомбинантной ДНК и ПЦР. Современные технологии, включая CRISPR-Cas9, открыли новые возможности в медицине, сельском хозяйстве и экологии, решая важные глобальные задачи.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генетической инженерии: от открытий к технологиям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CRISPR-Cas9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2012 году Дженнифер Дудна и Эммануэль Шарпентье описали механизм CRISPR-Cas9, основанный на направленной РНК, которая направляет фермент Cas9 к нужному участку ДНК для разрезания.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использует направленную РНК и фермент Cas9 для точечной модификации генома, что позволяет вносить изменения с высокой специфичностью у животных, растений и микроорганизмов.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CRISPR-Cas9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ускорила создание модельных организмов и генетически модифицированных культур, открывая широкие перспективы для науки и промышленности.
</a:t>
            </a:r>
            <a:endParaRPr lang="en-US" sz="108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CRISPR-Cas9: мощный инструмент для точного редактирования генома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внедряет или корректирует гены для борьбы с наследственными заболеваниями, включая муковисцидоз и гемофилию.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новые генные препараты охватывают широкий спектр болезней, расширяя терапевтические возможности медицины.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генов осуществляется преимущественно вирусными векторами, что повышает эффективность и безопасность лечения.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методов и технологий доставки открывает перспективы лечения ранее неизлечимых заболеваний.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терапия: достижения в лечении наследственных болезней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ГМО в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1994 года широко используются продукты ГМО, повышающие урожайность и устойчивость к вредителям, что способствует снижению применения химических пестицидов.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Bt-кукурузы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Bt-кукуруза, выращиваемая более чем в 20 странах, обладает устойчивостью к насекомым и снижает необходимость инсектицидов, улучшая экологическую ситуацию.
</a:t>
            </a:r>
            <a:endParaRPr lang="en-US" sz="1181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опыт использования ГМО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сахарной свёклы и картофеля с устойчивыми генами уже зарегистрированы в России, что свидетельствует о развитии отечественной биотехнологии.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и их роль в обеспечении продовольственной безопасности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Deinococcus radiodurans в США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применяются для разложения ядерных отходов на полигонах, обеспечивая эффективную экологическую чистку.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Pseudomonas в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ученые внедряют модифицированные бактерии для очистки нефтяных разливов и удаления тяжелых металлов из почвы и воды.
</a:t>
            </a:r>
            <a:endParaRPr lang="en-US" sz="1244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биоремедиации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микроорганизмы, способные безопасно и быстро уничтожать токсичные загрязнители в сложных экологических условиях.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с применением генетической инженерии: очистка окружающей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и методы редактирования генома с использованием технологии CRISPR-Cas9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генного редактирования: этапы и контроль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разрабатываются трансплантаты на основе стволовых клеток для восстановления сердечной мышцы после инфаркта. Эти методы способствуют восстановлению тканей и улучшению функций органов.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исследуют использование индуцированных плюрипотентных стволовых клеток для регенерации нейронов при болезни Паркинсона и инсультах, открывая новые пути лечения нейродегенеративных заболеваний.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в регенеративной медицине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мРНК-вакцин, разработанная Pfizer и Moderna, стала революцией в профилактике инфекций, обеспечив высокую эффективность и скорость производства.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вакцины, такие как Sputnik V и AstraZeneca, сыграли важную роль в борьбе с пандемией COVID-19, обеспечив массовую иммунизацию и снижение смертности.
</a:t>
            </a:r>
            <a:endParaRPr lang="en-US" sz="150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в создании вакцин XXI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при наследственных заболеваниях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применяется для лечения наследственной дистрофии сетчатки, включая амавроз Лебера. Luxturna — первый одобренный препарат, который помогает восстанавливать зрение.
</a:t>
            </a:r>
            <a:endParaRPr lang="en-US" sz="1564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 перспективы 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исследования показывают улучшение остроты зрения и качества жизни пациентов. Этот подход открывает перспективы для лечения других офтальмологических заболеваний.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в восстановлении зрения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стимулирует регенерацию кожи и мягких тканей через направленную экспрессию факторов роста, способствующих ускоренному делению клеток и образованию новых сосудов.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как вирусные, так и невирусные системы доставки генов, повышающие эффективность и безопасность при лечении хронических ран, включая диабетические язвы и трофические поражения.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Предварительные исследования на животных моделях и ранние клинические испытания показывают улучшение скорости и качества заживления, открывая перспективы масштабного применения в медицине.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восстановлении тканей и заживлении ран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и другие генетические технологии позволяют создавать устойчивые к вредоносным вирусам, бактериям и грибковым инфекциям сорта пшеницы, томатов и картофеля. Благодаря этому снижается риск потери урожая и повышается качество продукции.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таких сортов минимизирует использование пестицидов, снижая негативное воздействие на окружающую среду и здоровье человека. Устойчивые культуры способствуют устойчивому агропроизводству и продовольственной безопасности.
</a:t>
            </a:r>
            <a:endParaRPr lang="en-US" sz="1334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растений: борьба с патогенами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Генномодифицированный золотой рис содержит гены, обеспечивающие синтез бета-каротина — предшественника витамина А, что позволяет бороться с широкораспространённым дефицитом этого витамина среди детей в развивающихся странах.
</a:t>
            </a:r>
            <a:endParaRPr lang="en-US" sz="125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более 250 миллионов детей страдают от гиповитаминоза А, который приводит к слепоте и повышенной смертности. Внедрение золотого риса значительно снижает эти риски, улучшая здоровье и качество жизни населения.
</a:t>
            </a:r>
            <a:endParaRPr lang="en-US" sz="1414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рис как пример биообогащения продуктов питания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голубой и красный стали возможны благодаря внедрению генов от других растений, открывая новые горизонты для дизайнерских решений в цветочно-декоративной промышленности.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биотехнологиям растений, 2023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розы с уникальной окраской, привлекающие внимание к возможностям геномного редактирования в создании привлекательных и устойчивых декоративных культур.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2028"/>
            <a:ext cx="3848986" cy="1684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изменения основных показателей урожайности и качества у генно-модифицированных культур за 2010–2022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способствует заметному повышению продуктивности и устойчивости культур при уменьшении негативного воздействия на природу.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FAO и научные исследования,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ГМО-культур: примеры и цифры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Рекомбинантный инсулин — прорыв в терапии диабета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одобренный препарат рекомбинантного инсулина появился в 1982 году и значительно улучшил качество жизни пациентов с диабетом, предлагая эффективную и безопасную замену животному инсулину.
</a:t>
            </a:r>
            <a:endParaRPr lang="en-US" sz="972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свертывания для лечения гемофилии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позволила создать препараты факторов свертывания крови, необходимые для эффективного лечения гемофилии, значительно снижая риски осложнений и повышая безопасность терапии.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Эритропоэтин для борьбы с анемией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Генномодифицированные микроорганизмы синтезируют эритропоэтин, широко применяемый для лечения анемии, особенно у пациентов с хронической почечной недостаточностью, улучшая их состояние и качество жизни.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Биофармацевтика: синтез лекарств в генетически модифицированных организмах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свиньи, устойчивые к вирусу PRRS, что значительно снижает экономические потери и повышает продуктивность животноводства благодаря уменьшению заболеваемости.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выведены коровы с повышенной сопротивляемостью туберкулёзу, а лосось AquaAdvantage демонстрирует ускоренный рост, что способствует увеличению пищевой продукции и стабильности поставок.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в животноводстве: достижения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вызовы: редактирование человеческих эмбрионов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CRISPR для изменений в человеческих эмбрионах вызывает серьёзные этические вопросы, включая безопасность, долгосрочные последствия и право на генетическую целостность будущих поколений.
</a:t>
            </a:r>
            <a:endParaRPr lang="en-US" sz="1313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о рождении детей с изменённым геном CCR5 в Китае спровоцировало международное осуждение из-за недостатка научного обоснования и риска непредсказуемых эффектов на здоровье.
</a:t>
            </a:r>
            <a:endParaRPr lang="en-US" sz="1354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события подчёркивают необходимость строгого международного регулирования и широкого общественного диалога перед применением таких технологий в клинической практике.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требуют обязательной экспертизы инновационных генетических технологий для обеспечения безопасности и этичности их применения.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ЮНЕСКО и ВОЗ разрабатывают рекомендации и стандарты, направленные на гармонизацию правил и защиту прав человека в области генной инженерии.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и европейское законодательство строго регламентируют безопасность использования ГМО и проведение экспериментальных работ, включая обязательную отчетность.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регулирование требует постоянного обновления законодательства с учётом научного прогресса и общественных интересов, а также просветительской деятельности.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генной инженерии: основные принципы и механизмы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развития генетической инженерии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трансформировала медицину и сельское хозяйство, открывая новые возможности. Для устойчивого развития необходимо сочетать инновации с этическими нормами и укреплять законодательство и образование.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2026-05-10T04:41:40Z</dcterms:created>
  <dcterms:modified xsi:type="dcterms:W3CDTF">2026-05-10T04:41:40Z</dcterms:modified>
</cp:coreProperties>
</file>