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систематика рыб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разнообразие, структуру и экологическую роль систематических групп рыб.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многообразие рыб на планете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существуют более 500 миллионов лет, насчитывая свыше 34 тысяч видов. Они освоили разные водные среды — от пресных рек до океанских глубин.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рыбы: особенности и представители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хрящевого скелета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отличии от костных, хрящевые рыбы имеют скелет из гибкого хряща, что облегчает им движение и делает тело легким в воде. Это приспособление помогает им быстро маневрировать в водоёме.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Плакоидная чешуя и её роль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хрящевых покрыта плакоидной чешуёй — мелкими, жёсткими образованиями, похожими на зубы. Такая структура защищает от повреждений и снижает сопротивление воды при плавании.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хрящевым относятся акулы, скаты и химеры. Они преимущественно обитают в морях и океанах, занимая различные экологические ниши от береговых мелководий до глубоких впадин.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рыбы: разнообразие и признаки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скелет и плавательный пузырь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обладают твёрдым костным скелетом и особым органом — плавательным пузырём, который помогает им сохранять равновесие в толще воды без постоянного движения.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группу входят виды с разными формами тела и жизненными стратегиями — от лосося, мигрирующего в реках, до донных сомов и стремительных окуней.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важность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населяют как пресноводные, так и морские водоёмы, обладают развитой жаберной крышкой и обеспечивают значительную часть пищи для человека.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69492"/>
            <a:ext cx="4418400" cy="1611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в строении, размножении и экологии между двумя группами рыб.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хрящевых и костных рыб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имеют более специализированные органы и адаптации для разных условий среды.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из ихтиологии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Лучепёрые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многочисленная группа костных рыб с тонкими лучами в плавниках. Включает разнообразные отряды и обитает в самых разных водоемах.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систематика костных рыб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Лопастепёрые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парных плавников у лопастепёрых схожа с конечностями наземных животных. К ним относятся латимерии и двоякодышащие, которые имеют важное эволюционное значение.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образы жизни лучепёрых рыб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пигмейская гоби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лучепёрая рыба достигает около 1 см и обитает в укромных водных углах морей, используя маскировку для защиты от хищников.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белуга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крупнейших пресноводных рыб достигает длины до 7 метров. Она является важным объектом промысла и символом охраны редких видов.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Лучепёрые рыбы занимают разные экологические ниши: придонные охотники, пелагические стаи и виды, живущие среди водной растительности, демонстрируя адаптивное разнообразие.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Лопастепёрые рыбы и их эволюционная роль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лопастных плавников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плавники этих рыб напоминают конечности четвероногих: мясистые с внутренними костными элементами, что позволяет им двигаться по дну или даже выходить на сушу.
</a:t>
            </a:r>
            <a:endParaRPr lang="en-US" sz="91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 — редкий морской житель; двоякодышащие, такие как африканский и австралийский протоптерус, могут дышать атмосферным воздухом, используя лёгочные структуры.
</a:t>
            </a:r>
            <a:endParaRPr lang="en-US" sz="832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Лопастепёрые рыбы считаются переходной формой между рыбами и четвероногими, их организм иллюстрирует шаги в развитии наземных позвоночных.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у систематических групп рыб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чаще всего являются хищниками или падальщиками, охотясь на моллюсков, рыбу и ракообразных в морских экосистемах.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обладают широкой диетой: некоторые питаются растениями, другие — мелкими животными, что отражается в строении ротового аппарата и пищевых повадках.
</a:t>
            </a:r>
            <a:endParaRPr lang="en-US" sz="963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пузырь: устройство и функция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 у костных рыб регулирует плавучесть, позволяя им удерживаться на нужной глубине без постоянного движения.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лишены этого органа, что вынуждает их безостановочно плавать. У некоторых костных рыб пузырь также участвует в дыхании и звукообразовании.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чешуи и кожных покровов у рыб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костных рыб чешуя костная — циклоидная и ктеноидная — защищает тело и при этом остаётся гибкой, позволяя сохранять подвижность и снижать сопротивление в воде.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покрыты плакоидной чешуёй, похожей по структуре на зубы, а у видов без чешуи кожа выделяет слизь, защищая от бактерий и приспосабливаясь к разным водным средам.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строение и особенности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— главный орган дыхания рыб, у костных они спрятаны за жаберной крышкой для защиты и эффективного газообмена, что обеспечивает выживание в разнообразных условиях.
</a:t>
            </a:r>
            <a:endParaRPr lang="en-US" sz="946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имеют открытые жаберные щели, что снижает их защиту. Двоякодышащие и древние виды способны дышать воздухом через примитивные легкие, дополнительно используют дыхание кожей в условиях влажности.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рыбы: круглоротые, их строение и образ жизни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круглоротых представлен миногами и миксинами, которые не имеют челюстей и чешуи. Они ведут паразитический или сапротрофный образ жизни, присасываясь к другим рыбам для питания.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круглоротых студенистое, без парных плавников. Миксины выделяют большое количество слизи, служащей защитным средством против врагов и инфекций в водной среде.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Латимерия: современный пример древней группы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 — представитель древней лопастепёрой группы, считавшийся вымершим до 1938 года. Его плавники имеют структуру, подобную конечностям первых земноводных, что важно для понимания эволюции.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латимерии подтвердило переход рыбообразных позвоночных к наземным животным. Эта рыба служит живым доказательством сохранения древних признаков в современной природе.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размножения: икрометание, забота о потомстве и живорождение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откладывают икру, обеспечивая большое число потомков, некоторые же проявляют заботу: самцы ротангов охраняют икру, а у полосатого окуня наблюдается родительская забота.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и некоторые костные рыбы обладают живорождением, где развитие детёнышей происходит внутри матери, а количество икринок варьируется от сотен у окуня до миллионов у трески.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пищевых цепях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являются ключевыми хищниками и добычей в пресноводных и морских экосистемах. Они регуляторы численности других организмов и связующее звено в пищевой сети.
</a:t>
            </a:r>
            <a:endParaRPr lang="en-US" sz="861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рыб в экосистемах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состав рыб влияет на чистоту воды и баланс планктонных популяций. Фильтрационные виды помогают сохранять прозрачность и развитие водных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основных групп рыб и современные угрозы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рыб — чрезмерный промысел и загрязнение среды обитания бытовыми и промышленными отходами. Это ведёт к сокращению численности видов в мире.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МСОП, треть видов акул и скатов находятся под угрозой исчезновения. Программы охраны работают над восстановлением популяций и сохранением биоразнообразия.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рыб в жизни человека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пищевой индустрии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является важным источником белка во многих диетах мира. Аквакультура занимает более половины мирового производства и помогает обеспечить продовольственную безопасность.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Декоративное и научное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используются в аквариумистике, что способствует популяризации биологии рыб. Исследования рыб помогают раскрыть адаптационные механизмы и экологические связи.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рыбы богаты омега-3 кислотами, полезными для сердца и сосудов. Их применяют как пищевые добавки и в лечебных целях для профилактики заболеваний.
</a:t>
            </a:r>
            <a:endParaRPr lang="en-US" sz="101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адаптации рыб: свет, электричество и симбиоз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рыбы используют биолюминесценцию для привлечения добычи и отпугивания хищников, создавая световые сигналы в темных глубинах океана.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органы у угря и электрического ската применяются для защиты и ориентации. Симбиоз, как у рыбы-чистильщика с муреной, повышает выживаемость в сложной среде.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систематики рыб в экологии и человеке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выявляет разнообразие и адаптации рыб, помогая понять их биологическую важность. Это знание способствует охране видов и рациональному использованию водных ресурсов.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2026-05-09T15:53:23Z</dcterms:created>
  <dcterms:modified xsi:type="dcterms:W3CDTF">2026-05-09T15:53:23Z</dcterms:modified>
</cp:coreProperties>
</file>