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Недавний опыт: чему учат свежие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Оглядываясь назад, мы видим рост, ошибки и следующий шаг вперед.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недавний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Недавний опыт — это событие, которое произошло недавно и еще хорошо помнится. Оно помогает собрать факты, понять свой вклад и заметить, чему научила ситуация.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чем будет история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один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истории — один конкретный школьный случай: проект, поездка, конкурс, спорт или кружок. Чем яснее пример, тем легче показать смысл всего рассказа.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ход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описать действие: что именно происходило, что делал ученик и как развивались события. Так история становится живой и понятной.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назвать результат и вывод: что получилось, что оказалось трудным и какой урок остался после опыта. Это делает рассказ завершенным.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история опыта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 опыт развивался от начала к финалу.
</a:t>
            </a:r>
            <a:endParaRPr lang="en-US" sz="17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задача и ожидания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требовалось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было понять, что именно требуется сделать: подготовить выступление, собрать материал, пройти отбор или выполнить учебное задание. От этого зависели все дальнейшие шаги.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были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ожидания: что получится быстро, а где понадобится больше времени и усилий. Такие ожидания помогают честно оценить старт и не переоценивать готовность.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было понять, зачем вообще браться за дело. Когда цель ясна, легче выбрать нужные действия и не отвлекаться на лишнее.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казалось сложным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до начала можно заметить, чего не хватает: опыта, времени, уверенности или материалов. Это показывает, на чем стоит сосредоточиться в первую очередь.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до старта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хватало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старта знаний могло быть мало, поэтому приходилось быстро разбираться в теме и уточнять непонятные моменты. Это создавало ощущение неопределенности и требовало внимательности.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ограничен срок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часто было немного: между уроками, домашними заданиями и подготовкой нужно было успеть сделать главное. Поэтому особенно важным становился четкий порядок действий.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место в деле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мог отвечать только за часть общего дела: собрать материал, выучить текст, подготовить предметы или помочь команде. Своя роль делала вклад заметным.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 и какие были роли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участников показывают, как общий результат складывается из разных видов помощи и ответственности.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редко бывает одиночным: разные люди помогают по-своему, и это ускоряет подготовку.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участия в недавнем опыте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0799" y="3512438"/>
            <a:ext cx="266625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понадобилось для подготовки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подготовку уходило время: нужно было спокойно повторять, собирать материалы и не откладывать важные шаги на последний день. Без этого трудно чувствовать готовность.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Понадобились материалы: тетради, распечатки, карточки, форма или другие вещи, без которых нельзя было действовать дальше. Они помогали не теряться на месте.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были знания из разных источников: объяснения учителя, собственные записи, интернет и советы других людей. Это помогало заполнить пробелы и уточнить детали.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самим делом пригодились тренировка, проверка и повторение. Эти шаги снижали волнение и показывали, что уже получается, а что еще стоит исправить.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шел план работы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плана показывает, как подготовка превращается в действие и результат.
</a:t>
            </a:r>
            <a:endParaRPr lang="en-US" sz="17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ранний успех показывает, что подготовка работает и следующий шаг становится увереннее.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маленьких успеха уже меняют настрой и помогают дойти до конца.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подготовки к недавнему делу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трудность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мешает не одна причина, а их сочетание: мало времени, не хватает спокойствия и появляется риск пропустить важную деталь. Именно это нужно назвать честно и конкретно.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стало ясно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становится заметной в момент, когда план начинает сдвигаться: подготовка затягивается, часть работы не готова, а до события остается все меньше времени. Тогда важно остановиться и понять источник сбоя.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повлияло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описать не только саму проблему, но и ее эффект: что именно она изменила в работе, настроении или результате. Так история звучит точнее и помогает сделать выводы.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07686"/>
            <a:ext cx="4788300" cy="20772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Проблема, решение, результат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недавнему опыту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одна и та же ситуация может быть разобрана через проблему, найденное решение и полученный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даже небольшие изменения в организации работы заметно улучшают итог и снижают число ошибок.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личного опыта участника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 фактах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опыта можно показать не только оценкой, но и тем, что стало сделано до конца: выполненная работа, завершенный маршрут или успешно пройденный этап.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этапы доведены до конца, значит опыт дал не только движение, но и измеримый результат.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сделать иначе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следующий раз я начал бы подготовку раньше, чтобы не работать в спешке в последние дни. Это дало бы больше времени на спокойную проверку и исправление неточностей.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раньше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сразу распределил бы задачи между участниками, чтобы каждый отвечал за свой участок работы. Тогда меньше времени ушло бы на уточнения и ожидание чужого решения.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разделить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оставил бы отдельный день или хотя бы несколько часов на повторную проверку материалов. Именно финальная проверка часто помогает заметить то, что не видно в спешке.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запас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вышло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Собранность и цель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причина успеха — личная собранность: когда цель была понятна, легче было не отвлекаться и идти по шагам. Без такого фокуса даже хорошая идея быстро теряет темп.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исправлять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Внутренним фактором также стала готовность исправлять ошибки. Когда что-то не получалось с первого раза, помогали повторная проверка, спокойная доработка и отказ от лишней спешки.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внешних причин важную роль сыграли поддержка взрослых и участников, а также доступное время, материалы и условия работы. Они могли как облегчить путь, так и усложнить его.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оказался слабее ожиданий, причиной могли стать недооценка объема работы и нехватка времени на тренировку. Это показывает, что итог зависит не только от старания, но и от организации.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 — не откладывать старт. Когда подготовка начинается заранее, остается время спокойно разобраться в задаче, распределить силы и избежать ненужной спешки в конце.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урок — обращаться за помощью вовремя. Советы учителя, тренера или одноклассников помогают быстрее заметить слабое место и не застрять на одной трудности слишком долго.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 — проверять результат по этапам. Если сверять работу постепенно, ошибки видно раньше, а исправления требуют меньше времени и не ломают весь план.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выросли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стало лучше: получилось заранее распределять время, понимать последовательность действий и не смешивать главное со второстепенным. Это помогало двигаться спокойнее и увереннее.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тоже выросла: стало проще задавать вопросы, уточнять детали и договариваться о совместных действиях. Благодаря этому меньше возникало недопонимания в работе.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проявилась в том, что свою часть дела нужно было доводить до конца и не ждать, пока кто-то сделает ее за тебя. Это укрепляет надежность.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пришла через практику: после нескольких попыток стало легче выступать, отвечать или принимать решения. Опыт показал, что ошибки можно исправлять и двигаться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говорит обо мне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показывает, что мне важно не просто участвовать, а понимать, как устроен результат. Я лучше работаю, когда вижу цель, шаги и ожидаемый итог.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результат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также говорит, что мне близка командная работа: я умею слушать, уточнять и подстраиваться под общую задачу. Для меня это не формальность, а способ сделать дело лучше.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вместе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один вывод — я готов учиться на практике. Если что-то не получилось с первого раза, я не останавливаюсь, а ищу, что можно улучшить в следующий раз.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развиваться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 следующий раз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шага помогают перенести выводы из прошлого опыта в новую ситуацию и заранее снизить риск ошибок.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применять этот порядок регулярно, любая следующая задача будет проходить спокойнее, быстрее и точнее.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 итогам недавнего опыта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двигает вперед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Недавний опыт ценен тем, что оставляет не только воспоминание, но и понятный результат, новый навык и следующий шаг. Именно так личная история превращается в рост.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2026-07-26T12:14:22Z</dcterms:created>
  <dcterms:modified xsi:type="dcterms:W3CDTF">2026-07-26T12:14:22Z</dcterms:modified>
</cp:coreProperties>
</file>