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причины, значение и наследие знаменитого лондонского тумана.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«…а в Лондоне – туман…» — основные вопросы и направления
</a:t>
            </a:r>
            <a:endParaRPr lang="en-US" sz="33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стоит на берегах Темзы с влажным морским климатом. С XVI века здесь регулярно возникают густые туманы, усугублённые интенсивной урбанизацией XVIII–XIX веков и особенностями рельефа.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климатические предпосылки
</a:t>
            </a:r>
            <a:endParaRPr lang="en-US" sz="254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у Темзы и прилегающих болот создаёт благоприятную среду для образования тумана через испарения и конденсацию.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 температуры воздуха и воды провоцируют холодную капиллярную конденсацию, формируя плотные туманные массы.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Низменный ландшафт Лондонской агломерации замедляет рассеивание тумана, позволяя ему длительно сохраняться над городом.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причины лондонских туманов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изменение качества воздуха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угольной промышленности и дымовая завеса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эксплуатация угля привела к усилению дымности: фабрики и дома покрывались серым слоем сажи, создавая типичный городской смог XIX века.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Лондона: дым над Темзой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начала XX века показывают плотные клубы дыма над рекой, которые стали символом индустриального периода и негативных последствий развития.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усиление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жителей способствовало росту бытовых выбросов, тесно связанных с отоплением и производством, что усугубляло экологическую ситуацию.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8 000–12 000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Министерства здравоохранения Великобритании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стали жертвами смертельного смога в течение пяти дней.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1952 года экстремальный смог, вызванный погодными условиями и массовыми выбросами угля, привёл к масштабным жертвам среди населения.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1950-х годов после внедрения законов и новых технологий заметно уменьшилось количество туманных дней.
</a:t>
            </a:r>
            <a:endParaRPr lang="en-US" sz="127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 между развитием экологического законодательства и числом дней с густым туманом подтверждает эффективность мер.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данные Лондонского университета,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частоты туманов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в английской литературе и искусстве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 туман для создания мрачной атмосферы в своих романах, подчёркивая городские контрасты и социальные проблемы.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Артур Конан Дойл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тумана часто сопровождает расследования Шерлока Холмса, добавляя загадочности и напряжённости сюжету.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Уистлер и Клод Моне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Изобразили лондонский туман в живописи, подчеркивая игру света и атмосферные эффекты города.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«туманный Альбион»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тумана как неотъемлемой части английской идентичности и культурного наследия.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частицы способствуют развитию хронических и острых заболеваний дыхательных путей, включая бронхит и астму.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дети, пожилые и люди с хроническими патологиями, у которых повышается риск смертельных осложнений.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смога и загрязнения воздуха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94968"/>
            <a:ext cx="3962400" cy="11013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концентрации сажи воспоследствовало значительное увеличение средней продолжительности жизни жителей Лондона.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уменьшение загрязнения воздуха напрямую связано с улучшением здоровья населения и увеличением продолжительности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DEFRA и ВОЗ, 2021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и здоровье: сравнение 1950-х и XXI века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фильтров и созданные бездымные районы стали примером успешного экологического регулирования для других городов мира.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ограничил сжигание угля в жилых и промышленных зданиях, введя зоны с использованием низкоэмиссионного топлива. Эти меры стали новаторскими для своего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Air Act 1956: первая эра борьбы за чистый воздух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источником современных загрязнений остаётся дорожный транспорт, особенно дизельные автобусы и грузовые автомобили, выделяющие большое количество оксидов азота и твёрдых частиц.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Отопительные системы в жилых и коммерческих зданиях сжигают ископаемое топливо, внося значительный вклад в загрязнение воздуха мелкими частицами и углеродосодержащими выбросами.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работы и снос зданий сопровождаются образованием пыли и выбросами газов, что увеличивает концентрацию загрязнителей в атмосфере города, особенно в районах с активной застройкой.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бытовые камины также вносят определённый вклад: самолёты выделяют оксиды азота на больших высотах, а домашние камины — углеродистые частицы и дым в жилых районах.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источники загрязнения воздуха и тумана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смога: от выбросов к последствиям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источниками загрязнения, погодными факторами и воздействием на здоровье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инициативы для снижения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плата за въезд в центр города — London Congestion Charge, стимулирующая использование общественного транспорта и уменьшение количества личных автомобилей, а также развитие зелёных зон в городской среде.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активно переходит на электротранспорт, заменяя дизельные автобусы на электрические и расширяя велосипедные дорожки. Это снижает выбросы вредных веществ и улучшает качество воздуха.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транспорт в борьбе за чистый воздух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первым внедрил ультранизкоэмиссионные зоны (ULEZ), существенно сокращающие вредные выбросы в центрах мегаполисов и стимулирующие использование экологически чистого транспорта.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 мировой лидер экологической политики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поддерживает развитие электрификации общественного транспорта, включая автобусные парки и такси, уменьшая зависимость от топлива на основе нефти и улучшая состояние воздуха.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Лондона широко используется в других мировых столицах, таких как Париж, Берлин и Пекин, для формирования эффективных стратегий борьбы с городским загрязнением воздуха.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изменение климата: новые тенденции и вызовы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глобального потепления на погодные условия Лондона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приводит к изменению температурных режимов и увеличению влажности, что способствует более частому образованию густого тумана и смога. Это создаёт дополнительные вызовы в управлении качеством воздуха.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автопарка и его влияние на городскую экологию
</a:t>
            </a:r>
            <a:pPr algn="l" indent="0" marL="0">
              <a:lnSpc>
                <a:spcPct val="130039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автомобилей усиливает выбросы загрязняющих веществ, осложняя ситуацию с туманами. В ответ городские власти внедряют меры для снижения использования личного транспорта и стимулируют электромобили.
</a:t>
            </a:r>
            <a:endParaRPr lang="en-US" sz="12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выбросы NO₂ вносит автотранспорт, что связано с интенсивным движением и плотной застройкой в центральных районах города.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NO₂ указывает на необходимость дальнейшего развития зелёного транспорта и ограничений на дизельные двигатели для улучшения качества воздуха.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Департамент окружающей среды, продовольствия и сельского хозяйства Великобритании (DEFRA), 2020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атмосферы Лондона (2020): структура выбросов
</a:t>
            </a:r>
            <a:endParaRPr lang="en-US" sz="2276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активно участвуют в мониторинге качества воздуха, устанавливая датчики и информируя общественность о результатах, что способствует информированности и локальным действиям.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становятся частью образовательных кампаний, участвуя в посадке деревьев и экологических проектах, что формирует экологическую культуру среди молодёжи.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проводят акции и кампании, такие как Urban Nature Project и Clean Air for Schools, способствуя изменению городских политик в области экологии и устойчивого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волонтёров, школьников и общественных движений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 тесно сотрудничают с городскими властями и частным сектором, разрабатывая модели прогнозирования и влияния смога на здоровье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инновационные технологии способствуют автоматизации сбора данных и быстрому реагированию на экологические проблемы.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портативных сенсоров позволяет контролировать качество воздуха в реальном времени в разных районах города с высокой точностью.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помогает выявлять источники загрязнений и отслеживать распространение смога на больших территориях вокруг Лондона.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мониторинг качества воздуха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образа тумана в кино и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Туманный Лондон часто появляется в фильмах, таких как «V — значит Вендетта» и «Гарри Поттер», где он создаёт атмосферу мистики и интриги. Музыкальные коллективы, например The Beatles, также используют этот образ в своих произведениях.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моду и городской стиль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 бренд Burberry превратил тренчи в символ защиты от влаги и холодного тумана, становясь частью городской идентичности и культурного наследия Лондона.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туман в современной массовой культуре
</a:t>
            </a:r>
            <a:endParaRPr lang="en-US" sz="2079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лондонского тумана показывает важность баланса между развитием и защитой окружающей среды. Великий смог стал поворотным моментом для глобальной экологической политики, а Лондон сегодня является примером ответственности и устойчивого развития.
</a:t>
            </a:r>
            <a:endParaRPr lang="en-US" sz="1788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лондонского тумана: наследие и вызовы для будущего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2026-05-07T19:38:31Z</dcterms:created>
  <dcterms:modified xsi:type="dcterms:W3CDTF">2026-05-07T19:38:31Z</dcterms:modified>
</cp:coreProperties>
</file>