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Роль покрытосеменных в растениеводстве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основа растительного мира и сельского хозяйства.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миллионов лет назад и получили преимущества благодаря цветкам и плодам. Их распространение изменило экосистемы и сформировало основы современных посевов.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покрытосеменных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признаки покрытосеменных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— органы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выделяются наличием цветков, которые обеспечивают опыление и образование семян. Это главный репродуктивный орган этих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покрыты плодами, что защищает их и помогает распространяться, обеспечивая выживание и распространение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010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98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покрытосеменных в сельском хозяйстве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рис — ключевые культуры, обеспечивающие большую часть калорий в рационе человека. Они широко выращиваются во многих странах мира.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25629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источник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способствуют обогащению почвы азотом и служат ценным пищевым продуктом благодаря высокому содержанию белка.
</a:t>
            </a:r>
            <a:endParaRPr lang="en-US" sz="1135" dirty="0"/>
          </a:p>
        </p:txBody>
      </p:sp>
      <p:sp>
        <p:nvSpPr>
          <p:cNvPr id="16" name="Text 4"/>
          <p:cNvSpPr txBox="1"/>
          <p:nvPr/>
        </p:nvSpPr>
        <p:spPr>
          <a:xfrm>
            <a:off x="4845953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— разнообразие и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помидоры, яблоки и груши обеспечивают организм витаминами и микроэлементами, важными для здоровья и иммунитета.
</a:t>
            </a:r>
            <a:endParaRPr lang="en-US" sz="1106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и кормовые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 рапс дают растительные масла, а люцерна и клевер используются для питания скота, поддерживая животноводство.
</a:t>
            </a:r>
            <a:endParaRPr lang="en-US" sz="11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покрытосеменных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размножение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позволяют насекомым и другим агентам быстро и надежно оплодотворять растения, обеспечивая высокий прирост видов.
</a:t>
            </a:r>
            <a:endParaRPr lang="en-US" sz="1059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адаптированы к разным климатическим условиям, что повышает их продуктивность и позволяет получать большие урожаи.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селекции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специалисты создают новые сорта с улучшенными качествами, устойчивыми к болезням и неблагоприятным факторам.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 плодом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сохраняет семена от повреждений и способствует их распространению, что повышает выживаемость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обеспечивают более 75% потребляемых человеком калорий, благодаря чему сохраняется стабильность питания в мире.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продовольственной безопасности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содержат важные питательные вещества: белки, углеводы и витамины, составляя основу здорового и разнообразного рациона.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культуры занимают доминирующее положение, охватывая большинство пахотных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ведущую роль покрытосеменных в обеспечении глобального продовольствия и экономики.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растениеводство: доля покрытосеменных
</a:t>
            </a:r>
            <a:endParaRPr lang="en-US" sz="2187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зерновых покрытосеменных культур приносит значительную прибыль сельскому хозяйству и поддерживает экономику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покрытосеменных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и технические культуры поставляют сырьё для промышленных отраслей, от пищевой до фармацевтической, обеспечивая занятость и доходы.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и хлеб из покрытосеменных составляют основу питания у большинства населения, обеспечивая энергию и питательные вещества.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 разнообразие питания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бобовые поставляют витамины и минералы, необходимые для поддержания здоровья и иммунитета.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 приправы из цветковых растений добавляют вкус и полезные биологически активные вещества к еде.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покрытосеменных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символ гостеприимства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многих странах хлеб является символом радушия и достатка, олицетворяя хозяйскую щедрость и связь с землёй. Его традиции передаются из поколения в поколение.
</a:t>
            </a:r>
            <a:endParaRPr lang="en-US" sz="121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занимает особое место в национальной символике и культуре, ассоциируясь с красотой природы и силой духа народа, присутствуя во многих обрядах.
</a:t>
            </a:r>
            <a:endParaRPr lang="en-US" sz="13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и яблоня в народных обрядах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символизирует красоту и плодородие, а яблоня — знания и жизненную силу. Обе культуры широко используются в праздниках и народных ремёслах.
</a:t>
            </a:r>
            <a:endParaRPr lang="en-US" sz="12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кормовыми культурами для животноводства являются кукуруза, люцерна, клевер и различные бобовые. Они обеспечивают полноценное питание крупному рогатому скоту, свиньям и овцам, способствуя их росту и здоровью.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в кормопроизводстве и животноводстве
</a:t>
            </a:r>
            <a:endParaRPr lang="en-US" sz="2013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концентрированных кормов и зеленой массы из этих растений повышает продуктивность животных. Также вторичные продукты переработки покрытосеменных используются в цикле аграрных производств, увеличивая эффективность сельского хозяйства.
</a:t>
            </a:r>
            <a:endParaRPr lang="en-US" sz="13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популярных культур показывает разную отдачу с гектара. Это помогает планировать посевы и улучшать агротехнику для повышения общей эффективности растениеводства.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даёт самый высокий урожай, однако важны и другие культуры для сбалансированного производства продовольствия.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основных покрытосеменных культур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инновации в растениеводстве на основе покрытосеменных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культуры повышают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генно-модифицированных сортов кукурузы и сои позволяет уменьшить потери от вредителей и неблагоприятных условий. Такие инновации способствуют стабильности урожая и минимизации использования химических средств защиты.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обеспечивает новые продуктивные сорта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 комбинируют традиционные подходы и биотехнологии для создания сортов с улучшенной урожайностью и устойчивостью. Это открывает новые возможности для развития устойчивого растениеводства.
</a:t>
            </a:r>
            <a:endParaRPr lang="en-US" sz="12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флора включает свыше 300 тысяч видов покрытосеменных, что обеспечивает фундамент для здоровья экосистем и поддержания их устойчивости.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 биологическое разнообразие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покрытосеменных улучшает адаптацию агрокультур к климатическим изменениям и снижает риски массовых заболеваний на полях.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богатство культурных растений способствует развитию новых сортов с улучшенными сельскохозяйственными характеристиками и устойчивостью к стрессам.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использование биологического разнообразия покрытосеменных важны для противодействия эпидемиям вредителей и болезней, обеспечивая безопасность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выращивания покрытосеменных культур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фазы развития растений для получения качественного урожая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предотвращение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озимых культур снижает эрозию и сохраняет плодородие почвы в зимний период. Это способствует долгосрочной устойчивости аграрных земель и предотвращает деградацию почвенного покрова.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сохранении окружающей среды
</a:t>
            </a:r>
            <a:endParaRPr lang="en-US" sz="2381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воздуха 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фильтруют воздух, уменьшая уровень загрязнения. Сидеральные растения, такие как люпин и горчица, улучшают структуру и повышают плодородие почвы, создавая экологически устойчивые агроценозы.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миллионов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работают в сельском хозяйстве благодаря культурам покрытосеменных, обеспечивая занятость и развитие сельских территорий.
</a:t>
            </a:r>
            <a:endParaRPr lang="en-US" sz="1151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основанное на выращивании покрытосеменных, поддерживает инфраструктуру и способствует экономическому росту в регионах. Пищевая доступность влияет на качество жизни и здоровье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труда,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высокоурожайных и устойчивых к климату сортов покрытосеменных способствует повышению продовольственной безопасности и адаптации к изменяющимся условиям.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и перспективы развития растениеводства
</a:t>
            </a:r>
            <a:endParaRPr lang="en-US" sz="1791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технологий, таких как дроны и датчики, а также системы точного земледелия оптимизируют процессы выращивания, снижая затраты и увеличивая эффективность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228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8281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представители покрытосеменных и их мировое значение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основа мирового хлеба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выращивается почти на всех континентах и обеспечивает основу для производства хлебных изделий. Ежегодный мировой урожай превышает 750 миллионов тонн, что делает её ключевой продовольственной культурой.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2618185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главный продукт питания для Азии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является основным источником калорий для более половины населения Земли, особенно в Азии. Его урожай достигает более 500 миллионов тонн ежегодно, что обеспечивает продовольственную безопасность региона.
</a:t>
            </a:r>
            <a:endParaRPr lang="en-US" sz="943" dirty="0"/>
          </a:p>
        </p:txBody>
      </p:sp>
      <p:sp>
        <p:nvSpPr>
          <p:cNvPr id="16" name="Text 4"/>
          <p:cNvSpPr txBox="1"/>
          <p:nvPr/>
        </p:nvSpPr>
        <p:spPr>
          <a:xfrm>
            <a:off x="4790736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универсальная сельскохозяйственная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используется как пища, корм и сырьё для биотоплива. Её мировое производство превышает 1 миллиард тонн в год, поддерживая различные отрасли экономики и питания.
</a:t>
            </a:r>
            <a:endParaRPr lang="en-US" sz="995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и подсолнечник — важные масличные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и подсолнечник занимают лидирующие позиции в масличном производстве. Они важны для пищевой промышленности и производства биотоплива, обеспечивая сырьём мировую экономику.
</a:t>
            </a:r>
            <a:endParaRPr lang="en-US" sz="9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развития покрытосеменных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остаются ключевыми для продовольствия и экономики. Современные агротехнологии и генетика обеспечивают рост их значимости и устойчивости, гарантируя успех и развитие сельского хозяйства будущего.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2026-05-08T01:44:40Z</dcterms:created>
  <dcterms:modified xsi:type="dcterms:W3CDTF">2026-05-08T01:44:40Z</dcterms:modified>
</cp:coreProperties>
</file>