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тему: Плоды в жизни растений и человека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— важный элемент жизни растений и основу человеческого питания.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плодов в природе и жизни человека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образуются после опыления, защищают семена и обеспечивают их распространение. Они незаменимы в питании, медицине и промышленности, поддерживая развитие сельского хозяйства и экосистем.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плода в биологии растений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оберегают семена от повреждений, высыхания и поедания животными, обеспечивая их сохранность в неблагоприятных условиях.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строению плода семена могут распространяться с помощью ветра, воды или животных, увеличивая шансы на успешное прорастание.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плодах содержатся питательные вещества, необходимые для начального питания проростка, что способствует эффективному развитию нового растения.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плода: околоплодник и семена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околоплодника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Околоплодник состоит из трёх слоёв: экзокарпий — наружный слой, мезокарпий — средний, и эндокарпий — внутренний. Эти слои могут быть сочными или сухими, обеспечивая защиту семени и участие в его распространении.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семян внутри плода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могут содержать одно или несколько семян, каждое из которых представляет собой будущий новый организм. Семена имеют свою оболочку и запас питательных веществ для успешного прорастания.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плодов: сочные и сухие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плоды имеют водянистый околоплодник, как в ягодах и яблоках, что делает их привлекательными для животных и способствует распространению семян.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плоды характеризуются отсутствием сочного слоя; примерами являются орехи и коробочки, в которых семена защищены жёсткой оболочкой.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различие между группами зависит от содержания воды и структуры околоплодника, что отражается на механизмах защиты и расселения семян.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плоды преобладают в умеренных и засушливых регионах, а сочные — в тропиках и местах с высокой влажностью.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сочных и сухих плодов у растений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распределение связано с адаптациями растений к условиям среды и способами распространения семян.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глобального распространения плодов, 2023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сочных плодов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Ягоды: виноград и смородина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Ягоды, такие как виноград и смородина, имеют сочный околоплодник и привлекают птиц и животных своими яркими цветами и сладким вкусом.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Костянки: персик и вишня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Костянки содержат твердое семя внутри сочного слоя. Персики и вишни служат пищей для многих животных, которые помогают распространять семена.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и груши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яблоки и груши имеют плотный околоплодник, который не только защищает семена, но и является ценным источником витаминов для человека и животных.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сухих плодов и их особенности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Коробочки: мак и лен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Коробочки раскрываются при созревании, высвобождая семена в окружающую среду. Мак и лен используют такой механизм для массового рассеивания семян.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Орехи: фундук и дуб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Орехи имеют твёрдую скорлупу, которая надёжно защищает семя. Фундук и дубовые жёлуди выпадают на землю и часто закладываются в землю животными.
</a:t>
            </a:r>
            <a:endParaRPr lang="en-US" sz="102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Семянки: подсолнечник и одуванчик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Семянки небольшие, с лёгкой оболочкой и часто снабжены приспособлениями для распространения ветром, как у подсолнечника и пушистого одуванчика.
</a:t>
            </a:r>
            <a:endParaRPr lang="en-US" sz="95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значимость плодов для биоценозов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как источник пищи для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птиц, млекопитающих и насекомых питаются плодами, что делает их ключевым элементом пищевых цепей и поддерживает биоразнообразие в экосистемах.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животных на определённых плодах
</a:t>
            </a:r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предпочитают орехи, птицы — ягоды, что способствует совместной эволюции растений и животных через взаимное распространение семян.
</a:t>
            </a:r>
            <a:endParaRPr lang="en-US" sz="912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распространение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Порожденное животными перемещение плодов помогает растениям занимать новые территории, обеспечивая расширение ареала и устойчивость для биоценозов.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плодов к распространению семян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плоды имеют крылья, как у клёна, что позволяет им широко распространяться с потоками воздуха, увеличивая шансы на прорастание в новых местах.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Пушистые волоски у одуванчика помогают плодам уноситься ветром на значительные расстояния, что облегчает расселение семян вдали от родительского растения.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приспособления — плод репейника цепляется за шерсть животных, кокос же способен плавать и распространяться по воде, расширяя ареал растения.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одомашнивание плодов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одомашнивания: от диких к культурным плодам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плоды, употребляемые человеком, были мелкими и кисловатыми. С течением времени люди отбирали растения с более крупными и сладкими плодами, что привело к искусственному улучшению вкусовых качеств и урожайности.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сорта и их корни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многие культурные плоды заметно отличаются от своих диких предков. Например, современные яблоки значительно крупнее и слаще, в то время как первичные яблони имели мелкие и менее вкусные плоды. Селекция является процессом, подтверждающим взаимодействие человека и природы.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калорийность, витамин C, сахар и пищевые волокна для яблок, бананов, апельсинов и винограда, что помогает сравнить их питательную ценность.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ценность популярных плодов на 100 г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Апельсин выделяется высокой концентрацией витамина C, банан — большей калорийностью, а яблоко и банан обеспечивают хорошее количество пищевых волокон.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таблицы пищевой ценности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плодов в здоровом питании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богаты витаминами C, A и E, которые укрепляют иммунную систему и способствуют защите организма от инфекций.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вещества, такие как калий, железо и магний, поддерживают работу сердца, кровеносной и нервной систем.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потребление фруктов обогащает рацион клетчаткой и антиоксидантами, снижая риск сердечно-сосудистых заболеваний и улучшая пищеварение.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Лечебное применение плодов и народные традиции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Шиповник — природный источник витамина C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Отвары шиповника применяют для профилактики простудных заболеваний благодаря содержанию высокого количества витамина C. Он защищает организм в холодное время года и способствует укреплению иммунитета.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Клюква и её антисептические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Клюква известна противовоспалительным действием и применяется в народной медицине при инфекциях мочевыводящих путей. Ягоды используются в виде настоев и сиропов для облегчения состояния.
</a:t>
            </a:r>
            <a:endParaRPr lang="en-US" sz="873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Гранат как средство повышения гемоглобина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граната содержат вещества, способствующие улучшению кроветворения. В народных традициях гранат связывают с жизненной силой и используют в качестве природного стимулятора здоровья.
</a:t>
            </a:r>
            <a:endParaRPr lang="en-US" sz="878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занимает лидирующую позицию в производстве фруктов, а Индия и Бразилия демонстрируют устойчивый рост производства в последние годы.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объёмы мирового производства плодов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производства плодов отражает климатические условия и экономические показатели. Азиатские страны лидируют по объёмам за счёт обширных сельскохозяйственных площадей.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FAO, 2022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плодах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Рекордная тыква весом более 1,2 тонны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тяжёлая зарегистрированная тыква превысила 1200 килограммов. Это достижение стало результатом селекции и особого ухода, удивившее специалистов и любителей садоводства.
</a:t>
            </a:r>
            <a:endParaRPr lang="en-US" sz="916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плоды тропических орхидей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тропических лесов приносят одни из самых мелких плодов — менее 0,01 мм в размере. Такие миниатюрные плоды способствуют распространению растений с помощью ветра.
</a:t>
            </a:r>
            <a:endParaRPr lang="en-US" sz="942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баобаба и опунции — источник влаги и пищи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регионах Африки плоды баобаба используются как источник влаги. В Латинской Америке съедобные плоды кактуса опунции пользуются популярностью благодаря вкусу и питательности.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в искусстве и культуре народов мира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символизирует знания и искушение, о чём свидетельствуют библейские легенды и множество литературных произведений.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Гранат традиционно ассоциируется с плодородием и жизненной энергией на Востоке, часто используется в художественных и обрядовых практиках.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 — символ изобилия и радости, широко встречается в живописи, фольклоре и праздниках различных культур по всему миру.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сортового и видового разнообразия плодовых растений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сортов плодов способствует устойчивости культур к заболеваниям и неблагоприятным экологическим условиям.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банки семян и генетических ресурсов, например, в Норвегии, для хранения и защиты редких видов плодовых растений.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продолжают работу по выведению новых сортов с повышенной устойчивостью к болезням и климатическим изменениям.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экспедиции и научные исследования по сбору и сохранению исчезающих сортов, что помогает сохранить наследие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для плодовых растений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глобального потепления на урожайность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и изменения режима осадков снижают продуктивность плодовых растений, вызывая стресс и ухудшая качество плодов в ряде регионов.
</a:t>
            </a:r>
            <a:endParaRPr lang="en-US" sz="842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числа опылителей — серьёзная угроза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популяций пчёл и других опылителей приводит к снижению опыления цветков, что отражается на снижении количества и качества плодов.
</a:t>
            </a:r>
            <a:endParaRPr lang="en-US" sz="839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вырубки лесов и загрязнения вод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природных местообитаний и загрязнение окружающей среды негативно сказываются на биоразнообразии плодовых растений и их способности к воспроизводству.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Плоды: основа жизни и ключ к будущему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играют важнейшую роль в экологии и питании человека. Их изучение и сохранение обеспечивают устойчивое развитие природы и общества, поддерживая здоровье планеты и людей.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2026-05-07T15:20:21Z</dcterms:created>
  <dcterms:modified xsi:type="dcterms:W3CDTF">2026-05-07T15:20:21Z</dcterms:modified>
</cp:coreProperties>
</file>