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птицы: значение и роль в городских и культурных ландшафтах
</a:t>
            </a:r>
            <a:pPr algn="l" indent="0" marL="0">
              <a:lnSpc>
                <a:spcPct val="100000"/>
              </a:lnSpc>
              <a:buNone/>
            </a:pPr>
            <a:r>
              <a:rPr lang="en-US" sz="3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когти и зоркий взгляд — ключ к их выживанию и пользе в городах.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разнообразие хищных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хищные птицы появились около 50 миллионов лет назад. Они адаптировались к разным условиям, сформировав два основных отряда: соколообразные и совообразные. Их эволюция связана с изменениями среды и поиском новых пищевых ресурсов.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хищники — соколы и ястребы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активны при дневном свете, обладают острым цветным зрением и мощным телосложением. Среди них — сокол пустельга и ястреб-перепелятник, охотящиеся на мелких птиц и млекопитающих.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охотники — совы и филины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ночные хищники используют уникальное зрение и слух для охоты. Ушастая сова и филин охотятся преимущественно на грызунов, проявляя высокую чувствительность к слабому освещению.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варьируются по размеру и поведению, освоив от пустынь до городских парков. Различия в анатомии и способности к охоте отражают их экологическую нишу.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хищных птиц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анатомические черты хищных птиц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 словно крючья крепко удерживают добычу, предотвращая её бегство во время полёта и охоты.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со специальным крючком позволяет разрывать плоть, облегчая разделку пойманной добычи и питание.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поднимать жертв, превышающих вес птицы на 30–50%, демонстрируя огромную силу лап.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хищников в 3–8 раз острее человеческого, что обеспечивает эффективный поиск добычи на больших расстояниях.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природа — от тайги до пустынь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широко распространены в различных природных зонах: лесах, степях и горных районах. Их поведение и пищевые предпочтения варьируются в зависимости от ландшафта и доступности добычи.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пространства — новые домы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городов хищные птицы освоили парки и промзоны. В городах России часто встречаются пустельга, ястреб-перепелятник, серая и ушастая совы, адаптировавшиеся к городской жизни.
</a:t>
            </a:r>
            <a:endParaRPr lang="en-US" sz="993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искусственных сооружений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используют здания и мосты для гнездования, изменяя традиционные места обитания и демонстрируя высокую пластичность поведения.
</a:t>
            </a:r>
            <a:endParaRPr lang="en-US" sz="1006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хищных птиц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популяции хищных птиц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сократил природные территории, что вызвало потерю гнездовых мест и вынудило птиц искать новые среды обитания.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применение пестицидов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ДДТ привело к резкому снижению численности некоторых видов, например балобана, из-за отравления и уменьшения добычи.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охрана и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программы по сохранению видов, включающие установку гнездовых ящиков и мониторинг популяций в городах и природных зонах.
</a:t>
            </a:r>
            <a:endParaRPr lang="en-US" sz="1494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адаптация к 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начали использовать искусственные конструкции для гнездования и освоили городские источники пищи, что способствовало их выживанию.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пустельги в городах России (2010–2020)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Пустельга успешно использует городские высотки для гнездования, что способствует увеличению популяции.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пустельги отражает её высокую адаптивность к антропогенным условиям и наличие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2021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23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5766" y="1691638"/>
            <a:ext cx="548775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хищных птиц к городской жизни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Гнездование в зданиях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крыши и балконы для устраивания гнёзд, избегая конкуренции и хищников.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к шуму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городского шума не мешает птицам сохранять эффективность охоты и общения.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искусственному освещению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приспособились охотиться при городском освещении, что расширяет время охоты.
</a:t>
            </a:r>
            <a:endParaRPr lang="en-US" sz="1395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охотятся на голубей, воробьёв, мелких грызунов и используют пищевые отходы как дополнительный источник питания.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охотничье поведение в городе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хищники охотятся на мелких млекопитающих и птиц, включая голубей и воробьёв, используя пикирующие атаки и ночное зрение.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располагаются рядом с рынками и складами, что обеспечивает круглосуточный доступ к пище и поддерживает постоянную популяцию.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02299"/>
            <a:ext cx="4176900" cy="25210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хищных птиц в городе и природе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различие в местах гнездования и рационе трёх видов в городской и природной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напрямую влияет на выбор добычи и места для размножения у хищных птиц.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города, 2022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хищных птиц в поддержании экологического баланса городов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эффективно контролируют численность грызунов в городах, что снижает вероятность распространения опасных заболеваний, таких как лептоспироз и сальмонеллёз, обеспечивая безопасность для 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Регулируя популяцию воронов и голубей, эти птицы уменьшают нагрузку на городскую инфраструктуру и способствуют поддержанию разнообразия и устойчивости городских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Птицы-индикаторы состояния городской экосистемы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популяции пустельги, перепелятника и ушастой совы служат показателем благоприятных условий среды и наличия кормовых ресурсов в городских зелёных зонах.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этих видов позволяют оценивать уровень загрязнения воздуха, воды и почвы, а также состояние природных участков в городской черте.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их количества сигнализирует о деградации среды обитания и необходимости экологических мероприятий для восстановления природного баланса.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антикоагулянтов приводит к химическим отравлениям, снижая выживаемость взрослых птиц и птенцов в городской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с окнами зданий и автомобилями становятся частой причиной травм и гибели птиц, особенно в часы активности и миграций.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случаи гибели на электролиниях и браконьерство остаются серьёзной проблемой даже в крупных городах России.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безопасных мест для гнездования и уничтожение природных укрытий уменьшают возможности размножения и выживания видов.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угрозы для хищных птиц в городах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установки гнездовых ящиков для пустельги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реализуются проекты по размещению специальных гнездовых ящиков на крышах и башнях. Это помогает увеличить количество пар пустельги и улучшить их выживаемость в условиях городской застройки.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искусственных платформ для сов и ястребов в Санкт-Петербурге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создаются искусственные гнездовые площадки, которые стимулируют оседание сов и ястребов. Такие меры способствуют регулированию численности грызунов и снижают экологическую нагрузку.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интеграции хищных птиц в городскую среду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сохранению и восстановлению популяций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Организованы учебные проекты и волонтёрские программы, направленные на мониторинг и учёт городских хищных птиц с привлечением школьников и местных жителей.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международные акции «День хищных птиц», способствующие просвещению и формированию ответственностии по отношению к птицам.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центры реабилитации помогают восстановить и выпустить в природу пострадавших птиц, способствуя поддержанию стабильных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хищных птиц на культуру и искусство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совы в школьных учебниках и литературе популяризует знания о природе и стимулирует интерес к орнитологии среди детей.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Хищных птиц часто изображают в народных сказках, городских скульптурах и уличном искусстве, что укрепляет связь горожан с природой.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сокола, орла и совы широко используются в гербах городов, эмблемах учебных заведений, олицетворяя силу, мудрость и научные достижения.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хищных птиц в городах России по видам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Пустельга занимает лидирующую позицию среди городских хищников, благодаря высокой адаптивности к городской среде и разнообразию доступной добычи.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значимость пустельги как основного регулировщика численности мелких птиц и грызунов в городах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«Городская орнитология России»,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хищных птиц в городской среде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гармоничного сосуществования важно уважать природные потребности птиц, избегать уничтожения их гнёзд и мест отдыха.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экологические акции повышают осведомлённость населения о важности хищных птиц и поддержке их популяций.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Создаваемые городские экотропы позволяют наблюдать птиц в естественной среде и способствуют формированию экологической культуры.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орнитологами помогает минимизировать конфликты и разрабатывать меры по охране птиц в городской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зелёных зон и безопасных гнездовий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расширению парков и скверов, а также установка специальных платформ для гнезд, способствуют увеличению численности и разнообразия хищных птиц в городах.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Просветительская работа против браконьерства и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кампании и вовлечение населения помогают снизить количество случаев преднамеренного вреда птицам и улучшают отношение к ним в городах.
</a:t>
            </a:r>
            <a:endParaRPr lang="en-US" sz="98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для защиты и мониторинга хищных птиц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«умные» гнездовые платформы с датчиками, позволяющие отслеживать состояние птиц и обеспечивать их безопасность в урбанизированной среде.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хищных птиц в городах: перспективы и вызовы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и перспективы хищных птиц в городской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3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играют ключевую роль в устойчивости городских экосистем. Их защита и поддержка необходимы для сохранения баланса между природой и городской жизнью будущих поколений.
</a:t>
            </a:r>
            <a:endParaRPr lang="en-US" sz="273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2026-05-09T16:14:11Z</dcterms:created>
  <dcterms:modified xsi:type="dcterms:W3CDTF">2026-05-09T16:14:11Z</dcterms:modified>
</cp:coreProperties>
</file>