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высших многоклеточных беспозвоночных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без позвоночника с развитой структурой и важной ролью в природе.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высших беспозвоночных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высшие многоклеточные беспозвоночные возникли в морях свыше 500 миллионов лет назад. Их эволюция привела к появлению органов дыхания и кровообращения, что позволило успешно освоить разные среды обитания.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черви: сегментированные обитатели почвы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имеют тело, разделённое на повторяющиеся сегменты. Дождевой червь улучшает плодородие почвы, а пиявки живут в воде и используются в медицине.
</a:t>
            </a:r>
            <a:endParaRPr lang="en-US" sz="1275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разнообразные жители воды и суши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включают улиток, мидий и осьминогов. Их тела защищены раковинами или кожей, они адаптированы к жизни в воде и на суше, обладают радулой для питания.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мастера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насекомые, пауки и ракообразные с сегментированным телом и хитиновым покровом. Они широко распространены в самых разных экосистемах на Земле.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группы высших беспозвоночных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черви: строение и примеры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кольчатых червей разделены на сегменты, покрыты кожно-мускульным мешком с развитой системой кровообращения и дыхания через кожу.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эффективно перемешивают и насыщают почву кислородом, играя ключевую роль в экологии почвенных 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пиявка использует присоски для прикрепления и сосания крови, а её свойства применяются в гематологии и хирургии.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кольчатых червей в природе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улучшают структуру почвы, способствуют аэрации и разложению органики, обеспечивая питательные вещества для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 мелкие кольчатые черви участвуют в питательных цепях водных и наземных экосистем, поддерживая биологический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основные особенности строения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моллюсков разделено на голову, туловище и ногу, а большинство покрыты известковой раковиной для защиты.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моллюски дышат с помощью жабр, а наземные улитки имеют лёгкие для дыхания атмосферным воздухом.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ротовой аппарат — радулы — служит для соскабливания пищи с поверхности растений или субстрата.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обладают хорошо развитыми органами чувств, включая обоняние и равновесие, что помогает ориентироваться в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моллюсков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Фильтрование воды и её очистка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питаются планктоном и мелкими частицами, очищая водные массы от взвешенных веществ, что улучшает качество воды и поддерживает здоровье экосистем.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вредных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наземные улитки питаются яйцами и личинками вредителей, снижают численность паразитов и способствуют защитe сельскохозяйственных культур.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береговых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моллюсков укрепляют берега от эрозии, а сами животные служат пищей для рыб и птиц, поддерживая устойчивость прибрежных экосистем.
</a:t>
            </a:r>
            <a:endParaRPr lang="en-US" sz="12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главные признаки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тело сегментировано и разделено на головогрудь, грудь и брюшко, покрыто жёстким хитиновым покровом для защиты.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обладают ногами и усиками, которые выполняют функции передвижения и чувствительных органов.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строения, включая крылья у насекомых и клешни у ракообразных, помогает им обитать в разнообразных 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членистоногих: насекомые, ракообразные, паукообразные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три пары ног и часто два крыла, что обеспечивает подвижность и освоение воздушной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характеризуются восемью ногами и умением плести паутину для ловли добычи и укрытия.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обладают твёрдым панцирем и клешнями для защиты и ловли добычи в водной среде.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адаптированы к жизни в разнообразных условиях, включая воду, землю и воздух, обеспечивая широкое распространение.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высших беспозвоночных: численность видов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подавляющее большинство видов среди высших беспозвоночных, превосходя по численности другие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насекомых подтверждает их важную роль в экосистемах и эволюционную успешность.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энтомологических и зоологических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окружающей среде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защита и физиологические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обладают прочными известковыми раковинами, которые служат надёжной защитой от хищников и механических повреждений. Насекомые и пауки покрыты хитиновым панцирем, что помогает сохранять влагу и защищает от высыхания.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поведенческие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часто используют окраску и форму тела для маскировки в окружающей среде, быстро реагируют на опасность и способны к быстрому размножению. Осьминоги меняют цвет кожи благодаря специальным клеткам, что помогает им скрываться от врагов.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поедают растительные остатки и почвенный перегной, способствуя разложению органики и образованию плодородного слоя гумуса.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питаются листьями, зелёными частями растений и овощами, а моллюски-фильтраторы извлекают микроскопический планктон и органические частицы из воды.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осьминоги охотятся на мелких животных и насекомых, используя паутину или ловкие движения для ловли добычи.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063" y="2400298"/>
            <a:ext cx="530754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кольчатых червей, моллюсков и членистоногих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тремя группами высших беспозвоночных по строению, системе кровообращения и среде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имеет уникальные морфологические и физиологические особенности, что позволяет им адаптироваться к разным средам обитания.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биологических источников по зоологии беспозвоночных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жизненном цикле насекомых, таких как бабочка, наблюдается этап личинки, затем куколки и взрослая особь. Это превращение обеспечивает адаптацию к разным условиям и снижает конкуренцию между стадиями.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моллюсков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моллюсков есть сложные личиночные стадии с переходом из планктонных форм к донным. Это позволяет им расселяться в водных экосистемах и занимать разные ниши.
</a:t>
            </a:r>
            <a:endParaRPr lang="en-US" sz="135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кольчатых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кольчатые черви развиваются без видимых превращений, переходя сразу из яйца во взрослую форму. Такое развитие характерно для дождевых червей, что ускоряет их жизненный цикл.
</a:t>
            </a:r>
            <a:endParaRPr lang="en-US" sz="1311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Моллюски, включая мидий, кальмаров и устриц, являются важным пищевым ресурсом человека и служат источником жемчуга для ювелирной промышленности.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играют ключевую роль в опылении сельскохозяйственных культур, повышая их урожайность и качество плодов.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 пиявок связано с их способностью облегчать кровообращение и бороться с некоторыми заболеваниями благодаря уникальным биологически активным веществам.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от высших беспозвоночных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высшие беспозвоночные, например малярийные комары и клещи, являются переносчиками серьёзных инфекционных заболеваний, угрожающих здоровью человека и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виды, такие как каракурт и сколопендра, представляют опасность для человека, а саранча вредит сельскому хозяйству, уничтожая посевы и снижая урожаи.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 участием высших беспозвоночных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беспозвоночных в экосистемах и передачи энергии от растений к хищникам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54" y="2126300"/>
            <a:ext cx="2525242" cy="269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21" y="2126300"/>
            <a:ext cx="2538408" cy="269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79" y="2126300"/>
            <a:ext cx="2525242" cy="269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996" y="2126300"/>
            <a:ext cx="2538408" cy="2696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высших беспозвоночных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59675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сердца осьминога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осьминога есть три сердца: два качают кровь к жабрам, а третье — к остальному телу. Его гемолимфа необычного синего цвета благодаря наличию меди в составе.
</a:t>
            </a:r>
            <a:endParaRPr lang="en-US" sz="1097" dirty="0"/>
          </a:p>
        </p:txBody>
      </p:sp>
      <p:sp>
        <p:nvSpPr>
          <p:cNvPr id="14" name="Text 3"/>
          <p:cNvSpPr txBox="1"/>
          <p:nvPr/>
        </p:nvSpPr>
        <p:spPr>
          <a:xfrm>
            <a:off x="349183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дождевых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способны восстанавливать утраченные сегменты тела, что помогает им выживать после повреждений, улучшая приспособляемость в сложных условиях почвы.
</a:t>
            </a:r>
            <a:endParaRPr lang="en-US" sz="992" dirty="0"/>
          </a:p>
        </p:txBody>
      </p:sp>
      <p:sp>
        <p:nvSpPr>
          <p:cNvPr id="15" name="Text 4"/>
          <p:cNvSpPr txBox="1"/>
          <p:nvPr/>
        </p:nvSpPr>
        <p:spPr>
          <a:xfrm>
            <a:off x="622398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пчёл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обладают способностью запоминать и узнавать человеческие лица, что удивительно для насекомых и помогает им лучше ориентироваться в окружающем мире.
</a:t>
            </a:r>
            <a:endParaRPr lang="en-US" sz="1042" dirty="0"/>
          </a:p>
        </p:txBody>
      </p:sp>
      <p:sp>
        <p:nvSpPr>
          <p:cNvPr id="16" name="Text 5"/>
          <p:cNvSpPr txBox="1"/>
          <p:nvPr/>
        </p:nvSpPr>
        <p:spPr>
          <a:xfrm>
            <a:off x="8956163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многоножки и пауки-охотники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защищаются, выделяя ядовитые вещества, отпугивающие хищников. Пауки-охотники создают сложные ловчие сети для эффективной охоты на добычу в своей среде.
</a:t>
            </a:r>
            <a:endParaRPr lang="en-US" sz="9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охрана высших беспозвоночных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беспозвоночных, включая редкие бабочки и моллюсков, внесены в Красную книгу из-за угрозы исчезновения из-за утраты среды обитания.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 почв негативно влияет на численность беспозвоночных, нарушая естественные экосистемы и снижая биоразнообразие.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других странах реализуются программы по сохранению редких видов, направленные на восстановление популяций и поддержание экологического равновесия.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населения о роли беспозвоночных помогает повысить общественную поддержку охранных мер и ответственность за природные ресурсы.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высших многоклеточных беспозвоночных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многоклеточные беспозвоночные поддерживают экологический баланс, участвуют в очистке среды и служат основой многих пищевых цепей, играя ключевую роль в жизни человека и природы.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2026-05-08T18:21:33Z</dcterms:created>
  <dcterms:modified xsi:type="dcterms:W3CDTF">2026-05-08T18:21:33Z</dcterms:modified>
</cp:coreProperties>
</file>