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и человек: взаимное влияние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общества и как человек меняет её 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и человек: ключевые связи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рельеф, климат, воды, почвы и ресурсы определяют расселение и хозяйство, а деятельность человека, в свою очередь, меняет природные условия, создавая новые возможности и экологические риски.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географической среды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основу земледелия, лесного хозяйства и размещения многих видов деятельности. Плодородие почв напрямую связано с урожайностью, а их деградация быстро отражается на жизни населения.
</a:t>
            </a:r>
            <a:endParaRPr lang="en-US" sz="779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растительный и животный мир, который даёт пищу, сырьё и поддерживает природное разнообразие. От состояния биосферы зависит устойчивость экосистем и качество среды обитания человека.
</a:t>
            </a:r>
            <a:endParaRPr lang="en-US" sz="764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население пресной водой, поддерживает сельское хозяйство, промышленность и транспорт. Реки, озёра и подземные воды особенно важны там, где водные ресурсы ограничены.
</a:t>
            </a:r>
            <a:endParaRPr lang="en-US" sz="790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форму поверхности, состав горных пород и размещение полезных ископаемых. Она влияет на строительство, прокладку дорог, размещение городов и возможности добычи минеральных ресурсов.
</a:t>
            </a:r>
            <a:endParaRPr lang="en-US" sz="784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температуру, влажность, ветры и погодные опасности. От её состояния зависят условия жизни людей, выбор сельскохозяйственных культур и потребность в защите от засух, морозов или штормов.
</a:t>
            </a:r>
            <a:endParaRPr lang="en-US" sz="7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фактор жизни и хозяйства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удобны для земледелия, строительства городов и развития транспорта. Здесь проще прокладывать дороги, размещать предприятия и формировать крупные хозяйственные центры.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освоение сложнее из-за крутых склонов, оползней, лавин и нехватки ровных площадок. Это повышает стоимость строительства и усложняет связь между поселениями.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горных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горы дают ценные преимущества: гидроэнергию, рудные полезные ископаемые, лесные ресурсы и возможности для туризма, рекреации и научных исследований.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 только на размещение населения, но и на специализацию территории. Люди выбирают те виды деятельности, которые лучше соответствуют природным ограничениям и возможностям местности.
</a:t>
            </a:r>
            <a:endParaRPr lang="en-US" sz="10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природные, но и транспортные преимущества территорий: доступ к путям сообщения часто усиливает притяжение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заселены комфортные равнины, а пустыни, высокогорья и северные районы остаются малопригодными для массового расселения.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географии: обобщённое распределение населения по природным условиям
</a:t>
            </a:r>
            <a:endParaRPr lang="en-US" sz="6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значение для хозяйства
</a:t>
            </a:r>
            <a:endParaRPr lang="en-US" sz="2771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руды дают энергию, металл и сырьё для промышленности. Их запасы ограничены, поэтому особенно важны экономия, переработка и поиск заменителей.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нужны для питья, орошения, производства и энергетики. Их качество и доступность напрямую влияют на здоровье людей и развитие территорий.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Пашня, пастбища и площадки под строительство формируют основу сельского хозяйства и расселения. При неосторожном использовании они теряют плодородие и требуют восстановления.
</a:t>
            </a:r>
            <a:endParaRPr lang="en-US" sz="100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биологические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рыба, грибы и дикие растения возобновляются при разумном использовании. Они обеспечивают сырьё, пищу, защиту почв и поддержание природного баланса.
</a:t>
            </a:r>
            <a:endParaRPr lang="en-US" sz="967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тепло, ветер и особенности влажности тоже могут быть ресурсом. Они влияют на энергию, сельское хозяйство, комфорт проживания и выбор видов хозяйственной деятельности.
</a:t>
            </a:r>
            <a:endParaRPr lang="en-US" sz="9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природных ресурсов
</a:t>
            </a:r>
            <a:endParaRPr lang="en-US" sz="276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видами ресурсов по темпам возобновления и хозяйственной роли.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 требуют экономии и замещения, а возобновимые — защиты, восстановления и строгого соблюдения норм использования.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изменяет среду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освоения территории к экологическим последствиям и мерам защиты.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4561" y="1519575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 природным условиям
</a:t>
            </a:r>
            <a:endParaRPr lang="en-US" sz="3101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строят тёплые дома, обеспечивают надёжное отопление и устойчивую транспортную связь. В зонах паводков здания размещают выше уровня возможного подъёма воды.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главными становятся орошение, экономия воды и выбор засухоустойчивых культур. Такие меры позволяют сохранять урожай даже при дефиците влаги.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культурах хозяйство, одежда и питание исторически приспособлены к местной природе. Это показывает, что адаптация — не разовая мера, а устойчивый способ жизни.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искусственно изменённая географическая среда
</a:t>
            </a:r>
            <a:endParaRPr lang="en-US" sz="2346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концентрирует здания, дороги, предприятия и инженерные сети. Естественные ландшафты здесь заменяются искусственными покрытиями, а пространство используется максимально интенсивно.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микроклимата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асфальта, бетона и плотной застройки в городе формируется остров тепла. Температура, влажность и сток воды заметно отличаются от природного окружения.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усиливает шум, загрязнение воздуха и поверхностный сток. Чем выше транспортная и промышленная нагрузка, тем важнее зелёные зоны и очистные системы.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 и 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всех проблемах города остаются центрами образования, медицины, торговли и занятости. Именно здесь особенно заметно взаимодействие природных условий и человеческой деятельности.
</a:t>
            </a:r>
            <a:endParaRPr lang="en-US" sz="10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основных видов деятельности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деятельности воздействуют на природу по-разному, но их эффекты часто усиливают друг друга и накапливаются в пределах одной территории.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меры требуются в промышленности и энергетике; далее по срочности — транспорт, затем сельское хозяйство и обращение с отходами.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экологии; условная сравнительная оценка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преобразование ландшафтов
</a:t>
            </a:r>
            <a:endParaRPr lang="en-US" sz="2648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5900" y="43144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Пахотные поля повышают урожайность, но резко меняют природный покров. Уничтожение естественной растительности ослабляет защиту почвы, увеличивает поверхностный сток и делает ландшафт более уязвимым к эрозии.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983779" y="35831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осушение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расширяет возможности земледелия в засушливых районах, однако при ошибках вызывает засоление почв. Осушение, наоборот, помогает освоить переувлажнённые земли, но может нарушать водный режим территории.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3619978" y="28380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скота приводит к вытаптыванию растительности, уплотнению почвы и снижению её плодородия. Особенно быстро деградируют пастбища там, где восстановление травяного покрова идёт медленно.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5135660" y="2111725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лесополосы и точное земледелие помогают сохранить структуру почв и уменьшить потери влаги. Такие приёмы повышают устойчивость агроландшафтов без резкого снижения урожайности.
</a:t>
            </a:r>
            <a:endParaRPr lang="en-US" sz="799" dirty="0"/>
          </a:p>
        </p:txBody>
      </p:sp>
      <p:sp>
        <p:nvSpPr>
          <p:cNvPr id="14" name="Text 6"/>
          <p:cNvSpPr txBox="1"/>
          <p:nvPr/>
        </p:nvSpPr>
        <p:spPr>
          <a:xfrm>
            <a:off x="6627961" y="1391914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 должно сочетать высокую отдачу земель с охраной природной основы производства. Без этого краткосрочная выгода приводит к длительной деградации ландшафтов и снижению качества жизни.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060774"/>
            <a:ext cx="3950100" cy="14580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и их причины
</a:t>
            </a:r>
            <a:endParaRPr lang="en-US" sz="27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типичные экологические проблемы, их источники, последствия и меры снижения ущерба.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возникает из-за превышения природных возможностей к самоочищению и самовосстановлению; эффективны меры предотвращения, а не только ликвидации последствий.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 риски для 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опасностей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природным опасностям относятся землетрясения, наводнения, засухи, ураганы, лавины, оползни и лесные пожары. Они различаются по масштабу, скорости развития и степени разрушительности.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риск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явление становится особенно опасным там, где сосредоточено много людей, здания слабо приспособлены к нагрузкам, а система оповещения и подготовки населения недостаточно развита.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ущерб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наблюдение за процессами, карты риска, строгие строительные нормы, страхование и обучение правилам поведения. Чем раньше выявлена угроза, тем меньше возможные потери.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катастрофа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природное явление ещё не означает катастрофу. Тяжёлые последствия возникают тогда, когда природная угроза встречается с высокой уязвимостью общества и недостаточной готовностью к ней.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снижения экологического риска
</a:t>
            </a:r>
            <a:endParaRPr lang="en-US" sz="24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экологического управления: от выявления проблемы к профилактике, реагированию и восстановлению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природопользование как основа будущего
</a:t>
            </a:r>
            <a:endParaRPr lang="en-US" sz="2519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 энергии уменьшает нагрузку на ресурсы и выбросы загрязняющих веществ. Это достигается через утепление зданий, экономичное оборудование и более рациональное потребление в быту и на производстве.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переработка сокращают объём мусора на полигонах и возвращают материалы в хозяйственный оборот. Такой подход уменьшает потребность в добыче новых ресурсов.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на предприятиях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воды внутри производственных систем позволяет резко сократить её расход и уменьшить сброс загрязнённых стоков. Это особенно важно для районов с дефицитом водных ресурсов.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рекультивация нарушенных земель и создание особо охраняемых территорий помогают сохранить природный капитал. Они поддерживают биоразнообразие и повышают устойчивость экосистем.
</a:t>
            </a:r>
            <a:endParaRPr lang="en-US" sz="1049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ресурсам начинается с ежедневных решений: экономии воды и электричества, отказа от лишнего потребления и выбора безопасных способов передвижения и покупок.
</a:t>
            </a:r>
            <a:endParaRPr lang="en-US" sz="10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устойчивого развития территории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требует согласованных решений: нельзя усиливать экономику ценой ухудшения экологии или безопасности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компонентов важнее максимума одного из них: именно баланс создаёт долгосрочную устойчивость территории.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экологии; схема устойчивого развития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и ответственность человека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проявляется в росте средней температуры, смещении режима осадков и учащении экстремальных явлений. Это влияет на сельское хозяйство, водные ресурсы и безопасность населения.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и разрушение экосистем ослабляют природные связи и уменьшают устойчивость ландшафтов. Чем беднее биоразнообразие, тем труднее природе восстанавливаться после нарушений.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ресурсов и объёма отходов усиливает давление на природу. Особенно опасно, когда добыча, производство и транспорт не сопровождаются экологическим контролем и экономией материалов.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выбросов, переход к более чистой энергетике, охрана экосистем и экологическое образование должны действовать вместе. Международное сотрудничество необходимо, потому что глобальные проблемы не знают границ.
</a:t>
            </a:r>
            <a:endParaRPr lang="en-US" sz="8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рационального взаимодействия с природой
</a:t>
            </a:r>
            <a:endParaRPr lang="en-US" sz="25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уменьшить нагрузку на природу и повысить устойчивость хозяйства.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меры дают заметный эффект, если применяются массово и системно; особенно результативны они в городах, сельском хозяйстве и зонах нарушенных земель.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среда: взаимная ответственность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среда задаёт условия жизни общества, а человек постоянно изменяет её своими действиями. Будущее зависит от того, сумеем ли мы сочетать развитие с бережным отношением к 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2026-06-03T01:56:00Z</dcterms:created>
  <dcterms:modified xsi:type="dcterms:W3CDTF">2026-06-03T01:56:00Z</dcterms:modified>
</cp:coreProperties>
</file>