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местности: маленькая карта большого удобства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местность сверху и помогает быстро найти дорогу.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вокруг нас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встречаются в школе, городе, парке и даже в походе. Они подсказывают, где находится нужное место, и помогают не тратить время на лишние поиски.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план местности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Уменьшенная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показывает небольшой участок земли в уменьшенном виде. На нём удобно видеть важные объекты сразу, не отвлекаясь на мелкие детали, которые мешали бы ориентироваться.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отмечают только нужное: дороги, здания, мосты, деревья, водоёмы и другие заметные места. Благодаря этому изображение остаётся понятным и не перегруженным.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нужен не только взрослым. Даже ребёнок может найти на нём знакомые места, если умеет читать знаки, смотреть масштаб и замечать направление.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планом легче понять, куда идти дальше и сколько примерно времени займёт дорога. Он делает путешествие по знакомой территории спокойным и уверенным.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 на предметы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предметы изображают так, будто мы смотрим на них с высоты. Дом может стать прямоугольником, дорожка — линией, а лес — зелёным пятном.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видно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помогает быстро понять, где находятся объекты относительно друг друга. Ничего не мешает взгляду, поэтому местность читается почти как открытую книгу.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показаны сверху, их труднее перепутать. Даже если объекты в жизни выглядят по-разному, на плане их расположение становится особенно ясным.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план отличается от рисунка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Рисунок свободнее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может быть красивым и ярким, но художник выбирает, что показать. Поэтому на рисунке не всегда точно видно, где находится каждый предмет.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План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все объекты расположены на своих местах. Расстояния уменьшаются одинаково, поэтому изображение помогает правильно понять, как устроена местность.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Есть помощники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можно узнать по масштабу, условным знакам и сторонам горизонта. Эти элементы делают его удобным и позволяют читать его без догадок.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Можно измерять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нужен не только для рассматривания, но и для работы. По нему измеряют расстояния, сравнивают размеры объектов и находят нужный маршрут.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1:1000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один сантиметр на плане соответствует десяти метрам на местности.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понять настоящие размеры и расстояния, даже если перед нами маленький чертёж.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масштаба из темы урока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— язык плана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вместо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заменяют реальные объекты маленькими изображениями. Так план остаётся аккуратным, а школа, мост, дорога или река легко узнаются без лишних подробностей.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знак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объектов бывают свои обозначения. Если внимательно смотреть на легенду плана, можно быстро понять, где находится нужное место и как к нему пройти.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вместо хаоса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знаков план выглядел бы как набор линий и пятен. С ними он превращается в понятную схему, которую можно читать почти как обычный текст.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человек знает условные знаки, тем быстрее он ориентируется на плане. Это похоже на знание букв: сначала трудно, а потом всё читается легко.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план шаг за шагом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важные сведения и понять план без ошибок.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на плане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большинстве планов север показывают вверху. Если помнить это правило, можно быстрее понять, куда двигаться, и не перепутать направление, даже если местность незнакомая.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снизу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обычно расположен внизу плана. Такое расположение помогает представить местность так же, как она выглядит на схеме, и не теряться при чтении.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слева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на плане находится запад. Если знать это, легче сравнивать направление движения и выбирать правильный поворот, особенно когда нужно идти по маршруту.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на плане расположен восток. Вместе с другими сторонами горизонта он помогает точно определить, где находится объект, и не пойти в противоположную сторону.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вход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школьного двора сразу видно, где расположен вход в здание. Рядом можно заметить дорожку, по которой удобно пройти к крыльцу, не обходя весь двор. Это очень полезно утром, когда хочется прийти вовремя и без лишней беготни.
</a:t>
            </a:r>
            <a:endParaRPr lang="en-US" sz="131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плане обычно отмечают спортивную площадку, клумбы, деревья и дорожки. По ним легко понять, где можно играть, где лучше пройти спокойно и где растут зелёные островки двора. План помогает быстро представить всю территорию школы.
</a:t>
            </a:r>
            <a:endParaRPr lang="en-US" sz="125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нужное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ищет, где проходит линейка или где начинается кружок, план подскажет направление. Он показывает, что и где находится, поэтому во дворе становится проще ориентироваться даже новичку.
</a:t>
            </a:r>
            <a:endParaRPr lang="en-US" sz="132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школьного двора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1:1000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один сантиметр на плане соответствует десяти метрам на местности.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помогает быстро понять, далеко ли идти и сколько места занимает объект. Маленький отрезок на бумаге превращается в понятное расстояние в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задания: масштаб 1:1000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ориентирование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начинается с внимательного взгляда на местность. Нужно заметить дом, дорогу, мост, реку или другое яркое место, чтобы не потерять направление.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сверяйся с планом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подсказывает, где находится нужный объект и куда двигаться дальше. Если сравнивать его с местностью, легче понять, где вы стоите и куда идти.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стороны горизонта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 восток помогают не перепутать направления. Когда знаешь, где север, гораздо проще выбрать верный путь и не пойти в противоположную сторону.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по заметным ориентирам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высокий дом, дерево или перекрёсток, использовать план становится ещё удобнее. Такие ориентиры помогают проверить, идёшь ли ты правильно, шаг за шагом.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план улицы или посёлка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дома до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улицы ребёнок сразу видит знакомые дома, перекрёсток и остановку. По дорожкам и переходам легко выбрать безопасный путь, не сворачивая раньше времени и не пропуская нужный поворот.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посёлок — большой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посёлка рядом с домами могут быть школа, почта, парк и река. Такой рисунок подсказывает, где искать нужное место, даже если вокруг много одинаковых улиц.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без лишних кругов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заранее понять, где идти прямо, а где повернуть. Это особенно удобно, когда нужно быстро дойти до магазина, библиотеки или дома друга и не заблудиться по дороге.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составляют план местности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наблюдения и измерений получается точный и понятный план.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карта: в чём разница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маленький участок очень подробно: двор, улицу, парк или школьную территорию. Карта охватывает большую местность, поэтому на ней меньше мелких деталей.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подробностей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видно больше объектов и их точное расположение. На карте обычно оставляют только самое важное, чтобы изображение не стало слишком сложным и перегруженным.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каких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особенно полезен, когда нужно пройти короткий маршрут, найти вход или разобраться на небольшой территории. Карта удобнее, если надо увидеть сразу целый город, область или страну.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плана и карты есть свои подсказки: условные знаки, стороны горизонта и масштаб. Но на плане всё обычно проще, потому что предметов меньше и их легче рассмотреть.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к пруду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заходят в парк и сразу смотрят на план у входа. На нём видны дорожки, пруд и мостик, поэтому легко выбрать короткий путь к воде и не кружить между деревьями.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Полянка для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лесной тропы отмечена тихая полянка, где можно остановиться и перекусить. Рядом показаны указатели, поэтому даже в большом парке легко понять, где сделать привал и как потом вернуться.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всегда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найти не только красивое место, но и путь обратно. Если запомнить вход, мостик и главную дорожку, прогулка будет спокойной, а дорога домой не превратится в детектив.
</a:t>
            </a:r>
            <a:endParaRPr lang="en-US" sz="1398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парку и тропинке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чтении плана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посмотреть масштаб, расстояние на плане легко перепутать с настоящим. Из-за этого кажется, что дорога короткая, хотя идти до цели нужно гораздо дольше.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условные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нужно читать внимательно. Иногда ребёнок принимает дорожку за реку или не узнаёт школу, и тогда весь план становится похож на загадку.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находят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определить сторону горизонта, можно пойти не туда. Север на плане помогает понять, где верх и низ, а где левое и правое направление.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без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полезно ещё раз посмотреть на план и сверить шаги. Спешка часто приводит к ошибкам, а внимательность помогает быстро исправить их до начала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план местности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понять, где повернуть, чтобы не пройти мимо своего дома. Он особенно полезен, когда путь проходит через двор, улицу или незнакомый перекрёсток.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на экскурсии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плану легко найти кабинет, спортивную площадку или место встречи группы. На экскурсии он помогает не потеряться и вовремя прийти к нужной точке.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поход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подсказывает, где дорожка, мостик, поляна или выход из парка. В походе он экономит время и делает маршрут спокойнее и понятнее.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Постройка и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нужен взрослым при строительстве домов, дворов и дорог. Он помогает заранее продумать расположение объектов, чтобы всё было удобно и не мешало друг другу.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вокруг нас каждый день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школы на стене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часто висит схема этажей и кабинетов. Она помогает быстро найти столовую, библиотеку или спортзал, особенно если день начался очень быстро и все уже куда-то спешат.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эвакуации на видном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эвакуации показывает, как выйти из здания в случае опасности. На нём отмечены выходы и безопасные пути, чтобы люди могли действовать спокойно и не теряться.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до кружка или двора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двора или маршрут до кружка подсказывает, где идти после школы. Такие планы очень удобны для детей и родителей, потому что помогают быстро сориентироваться в знакомом районе.
</a:t>
            </a:r>
            <a:endParaRPr lang="en-US" sz="10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— маленький помощник в большом мире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знаешь, что план показывает местность сверху, помогает читать знаки, понимать масштаб и находить путь. Это очень полезный помощник для школы, прогулок и путешествий.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2026-05-26T08:34:41Z</dcterms:created>
  <dcterms:modified xsi:type="dcterms:W3CDTF">2026-05-26T08:34:41Z</dcterms:modified>
</cp:coreProperties>
</file>