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оборона как часть национальной 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 защищает людей, города и страну в опасные моменты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оборона в курсе ОБЗР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понять, как действовать при угрозе, зачем нужны правила безопасности и почему готовность каждого человека делает школу, город и страну более защищёнными.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619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96706" y="1155650"/>
            <a:ext cx="259875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47794" y="1180190"/>
            <a:ext cx="309900" cy="2479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35844" y="1180190"/>
            <a:ext cx="309900" cy="2479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включает система гражданской обороны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2836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Оповещение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тревоги и официальные сообщения помогают быстро передать людям важную информацию об угрозе и порядке действий, чтобы избежать паники и ошибок.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8597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Укрытие и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Людей размещают в защитных сооружениях и других безопасных местах, а также выдают средства индивидуальной защиты, снижающие воздействие опасных факторов.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207170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Эвакуация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Организованный вывод людей из опасной зоны проводится по заранее продуманным маршрутам и под руководством ответственных лиц, чтобы обеспечить порядок и безопасность.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4780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Спасательные работы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Аварийно-спасательные и неотложные работы направлены на поиск пострадавших, оказание помощи, тушение пожаров и устранение последствий происшествий.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4358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и готовность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Школы, организации и население изучают правила поведения, отрабатывают действия по тревоге и проверяют готовность объектов к возможным чрезвычайным ситуациям.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защищает гражданская оборона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Прежде всего гражданская оборона защищает жизнь и здоровье людей всех возрастов. Это особенно важно там, где рядом находятся дети, пожилые люди и те, кому труднее быстро покинуть опасную зону.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также сохраняет школы, больницы, жильё, транспорт, связь, воду, электричество и объекты культуры. Без этих систем город не может нормально работать и быстро восстанавливаться после угрозы.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гражданской обороны при угрозе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система работает от сигнала тревоги до восстановления после происшествия.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задачи гражданской обороны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ГО охватывают не только момент тревоги, но и помощь людям после происшествия.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важны оповещение и спасательные работы: именно они позволяют быстрее начать защиту и снизить последствия угрозы.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положений Федерального закона № 28-ФЗ «О гражданской обороне» и учебного курса ОБЗР.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694544"/>
            <a:ext cx="3887700" cy="154936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участвует в гражданской обороне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ГО действуют вместе: одни принимают решения, другие спасают людей, третьи помогают соблюдать правила.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оборона эффективна только тогда, когда каждый участник знает свою роль и действует согласованно.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закон № 28-ФЗ «О гражданской обороне»; учебный курс ОБЗР.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оповещения и передача информации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известный сигнал — «Внимание всем!». Услышав его, нужно сразу включить радио, телевидение, официальный сайт или другое доступное средство связи и дождаться точных указаний.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Сирены, громкоговорители и мобильные сообщения помогают быстро предупредить людей. Чем быстрее получена проверенная информация, тем меньше риск ошибок, паники и лишних перемещений.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доверять слухам и не пересылать непроверенные сообщения. В чрезвычайной ситуации безопаснее опираться только на официальные источники и выполнять их инструкции.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подготовленность повышает безопасность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Заранее отработанные действия особенно важны для школьников, потому что в тревожной ситуации время на размышление очень короткое.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уменьшает ошибки и ускоряет действия, а значит помогает сохранять спокойствие и быстрее принимать верные решения.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 курса ОБЗР; сравнительные значения приведены для наглядной иллюстрации.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7225" y="252125"/>
            <a:ext cx="65265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индивидуальной защиты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982825" y="992850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Противогаз, респиратор и ватно-марлевая повязка помогают дышать в задымлённом или загрязнённом воздухе. Они уменьшают влияние пыли, дыма и некоторых вредных веществ.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82825" y="2688599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Защитная одежда, перчатки и средства защиты кожи снижают контакт с опасной средой. Такие вещи лучше держать заранее вместе с аптечкой, документами и другими нужными предметами.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Эвакуация и укрытие населения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Эвакуация проводится организованно: людей выводят из опасной зоны в безопасный район по заранее намеченному маршруту, чтобы избежать паники, заторов и лишнего риска.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Укрытие означает временное размещение людей в убежищах, подвалах или защитных сооружениях, которые уменьшают воздействие опасных факторов и помогают переждать угрозу.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 важно взять документы, воду, аптечку и самые нужные вещи, а также прибыть на сборный пункт и действовать по спискам.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эвакуации и укрытия главное — дисциплина: слушать ответственных лиц, не мешать другим, сохранять порядок и выполнять указания без споров и задержек.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0552" y="1151850"/>
            <a:ext cx="6010096" cy="23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распространённых травмах и состояниях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частые ситуации и первые действия до прибытия медиков. В экстренной помощи особенно важны скорость, спокойствие и безопасность для пострадавшего.
</a:t>
            </a:r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первых минутах нужно не лечить сложную травму самостоятельно, а остановить опасное состояние, вызвать помощь и не навредить дополнительными действиями.
</a:t>
            </a:r>
            <a:endParaRPr lang="en-US" sz="1035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ОБЗР и общие правила оказания первой помощи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безопасности школы при чрезвычайной 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 подготовке образовательной организации к ЧС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оборона и устойчивость страны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оборона помогает сохранить управляемость страны, когда нарушается обычная работа городов, предприятий и служб. Особенно важна координация между регионами и экстренными службами.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защита населения и инфраструктуры, тем меньше потери и тем быстрее страна возвращается к обычной жизни.
</a:t>
            </a:r>
            <a:endParaRPr lang="en-US" sz="1173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ОБЗР; условная схема для объяснения взаимосвязей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8656" y="3032075"/>
            <a:ext cx="259875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09294" y="1166417"/>
            <a:ext cx="309900" cy="2754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15744" y="3032075"/>
            <a:ext cx="297000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049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оборона нужна и в мирное время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 помогает заранее готовить людей к эвакуации, проверке путей выхода и действиям при задымлении, чтобы снизить риск травм и не допустить давки.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28365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Аварии и отключения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военных угроз ГО полезна при авариях на транспорте и перебоях с электричеством, когда требуется порядок, связь и быстрая помощь.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30930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подъёме воды важны оповещение, своевременный уход из опасной зоны и защита документов, техники и других нужных вещей.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30930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Заранее подготовиться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Тренировки, инструкции и проверка готовности школ, домов и служб уменьшают число пострадавших и делают опасные события менее тяжёлыми для города.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Спасатели и пожарные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Спасатели ищут людей, помогают выбраться из опасной зоны и участвуют в ликвидации последствий происшествия. Пожарные гасят очаги возгорания и защищают соседние здания.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Силы и специалисты гражданской обороны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Медики, связисты и коммунальные службы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Медики оказывают помощь пострадавшим, а связисты, инженеры и коммунальные службы восстанавливают связь, воду, электричество и проезд. Работа этих специалистов должна быть согласованной.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540179"/>
            <a:ext cx="3887700" cy="18580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должно быть в тревожном наборе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собирают заранее, чтобы в случае тревоги не тратить время на поиск самых нужных вещей. Он должен быть лёгким, понятным и доступным.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Тревожный набор не решает все проблемы, но помогает быстро покинуть опасное место и сохранить базовый комфорт в первые часы.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 подготовке к чрезвычайным ситуациям в школьном курсе ОБЗР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готовности населения к чрезвычайным ситуациям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формируется не одним навыком, а целой системой привычек и знаний. Важно заранее отрабатывать действия дома и в школе, а не вспоминать их только при тревоге.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элементы равны по значению: если хотя бы один слабый, общая безопасность заметно снижается, а время реакции увеличивается.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ОБЗР; условная диаграмма для демонстрации структуры готовности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после ликвидации опасности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обстановки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оценивают состояние людей, зданий, дорог, воды, связи и электроснабжения, чтобы понять, где нужна срочная помощь и какие участки ещё опасны.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Учёт ущерба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фиксируют потери, собирают сведения о разрушениях и анализируют, какие решения сработали удачно, а какие нужно изменить.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и восстановление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пострадавшим оказывают медицинскую помощь, устраняют повреждения, восстанавливают движение, связь и работу важных служб, необходимых для жизни города.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89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Выводы на будущее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Завершающий этап помогает улучшить планы защиты, подготовку служб и обучение людей, чтобы в следующих ситуациях действовать быстрее и увереннее.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оборона защищает жизнь и будущее страны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оборона нужна, чтобы заранее снижать риски, быстро помогать людям и сохранять работу важных объектов. Её правила полезны каждому школьнику, потому что они учат действовать спокойно и правильно.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2026-05-21T03:01:50Z</dcterms:created>
  <dcterms:modified xsi:type="dcterms:W3CDTF">2026-05-21T03:01:50Z</dcterms:modified>
</cp:coreProperties>
</file>