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E-greeting cards: digital поздравления на уроке английского языка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открытки учат поздравлять красиво, кратко и по-английски.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E-greeting cards появились вместе с интернетом и быстро стали привычным способом поздравлять. В школе они помогают тренировать короткое письменное сообщение, вежливое обращение и подбор фразы по ситуации и адресату.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открытки в английском: от письма к экрану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электронную открытку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51812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обычно начинается с имени адресата или нейтрального обращения. Это сразу показывает, кому адресовано поздравление, и делает сообщение личным, даже если текст очень короткий.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13717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фраза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центре открытки находится поздравительная формула: Happy Birthday, Merry Christmas или Congratulations. Она задаёт повод и помогает быстро понять, какое событие отмечают.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82253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пожелание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основной фразы добавляют короткое пожелание: здоровья, радости, успехов или приятного дня. Такая деталь делает текст теплее и показывает внимание к человеку.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07907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обычно ставят имя отправителя или короткое дружеское завершение, например Best wishes. Подпись завершает сообщение и помогает сохранить вежливый, понятный тон.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193284" y="1249521"/>
            <a:ext cx="15879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и 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Цветной фон, картинка, анимация или музыка усиливают впечатление, но не заменяют текст. Хорошая открытка сочетает смысл, внешний вид и удобство чтения на экране.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отправляют электронные открытки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привычные цифровые каналы для поздравлений в повседневной переписке.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мессенджеры и электронная почта: они быстрее других подходят для личных и школьных поздравлений.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e-greeting cards, без привязки к конкретному исследованию.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электронных открыток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Статичная открытка: просто и ясно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понятный формат — открытка с одним изображением и короткой подписью. Она подходит для быстрых поздравлений, когда важно передать смысл без лишних деталей и легко открыть сообщение на любом устройстве.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и звук: больше выразительности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Анимированная открытка привлекает внимание движением: появляются надписи, мерцают элементы, меняется фон. Если добавить музыку, поздравление становится ярче, но текст всё равно должен оставаться читаемым и уместным для адресата.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 и видео: формат для особых случаев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Интерактивная или видеооткрытка создаёт ощущение маленького цифрового подарка. В ней можно нажать кнопку, перейти по ссылке или посмотреть короткий ролик, поэтому такой формат особенно запоминается в праздники и школьных проектах.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Поводы и английские формулы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формат открытки меняется в зависимости от события и адресата.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фразы зависит не только от праздника, но и от степени формальности общения.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Тематические формулы поздравительной письменной речи на уроке английского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создаётся электронная открытка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школьном алгоритме создания e-greeting card.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74012"/>
            <a:ext cx="160200" cy="16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25" y="2381928"/>
            <a:ext cx="160200" cy="1281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электронная открытка удобна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Мгновенная доставка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приходит сразу после отправки, поэтому ею удобно пользоваться, когда поздравление нужно передать быстро. Это особенно важно для школьных и семейных событий на расстоянии.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с любого 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открытку легко открыть на телефоне, планшете или компьютере. Получатель не зависит от бумаги, почты и времени доставки, а поздравление остаётся под рукой.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затрат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отправки не нужны конверт, марки и печать. Электронный формат экономит материалы и помогает поздравлять чаще, не усложняя процесс для отправителя.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в открытке помогает использовать английский язык в понятной ситуации. Ученик тренирует вежливые фразы, обращение по имени и простое письменное сообщение.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открытку запоминающейся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хорошо работает персональное обращение: имя, общий опыт или маленькая деталь из жизни адресата.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элементов согласованы между собой, тем сильнее впечатление от открытки и тем легче её запомнить.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выразительных элементов e-greeting cards.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 открытки и читаемость текста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Читаемый шрифт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и простой шрифт помогает быстро прочитать поздравление на экране смартфона. Слишком декоративные буквы могут выглядеть красиво, но мешают понять текст с первого взгляда.
</a:t>
            </a:r>
            <a:endParaRPr lang="en-US" sz="1141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и фон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должен хорошо выделяться на фоне, иначе открытка теряет смысл. Светлые буквы на светлом фоне или слишком пёстрая подложка делают сообщение трудным для чтения.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одну иллюстрацию и короткую фразу, чем перегружать открытку множеством деталей. Тогда взгляд сразу находит главное, а поздравление воспринимается быстрее.
</a:t>
            </a:r>
            <a:endParaRPr lang="en-US" sz="1244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Умеренность в цвете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палитра делает оформление аккуратным и приятным. Когда цветов слишком много, открытка выглядит беспорядочно, а внимание уходит от поздравительного текста.
</a:t>
            </a:r>
            <a:endParaRPr lang="en-US" sz="125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используются в e-greeting cards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и разметка
</a:t>
            </a:r>
            <a:pPr algn="l" indent="0" marL="0">
              <a:lnSpc>
                <a:spcPct val="115000"/>
              </a:lnSpc>
              <a:buNone/>
            </a:pPr>
            <a:r>
              <a:rPr lang="en-US" sz="51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электронной открытки — изображение и HTML-страница, которая задаёт расположение текста, фона и кнопок. Благодаря разметке открытка открывается в браузере и сохраняет нужный вид на разных устройствах.
</a:t>
            </a:r>
            <a:endParaRPr lang="en-US" sz="1107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и звук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Движение, плавное появление надписей и короткие аудиофрагменты делают поздравление заметнее. Такие элементы добавляют эмоциональность, но должны поддерживать смысл, а не отвлекать от текста.
</a:t>
            </a:r>
            <a:endParaRPr lang="en-US" sz="107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и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сервисы предлагают готовые шаблоны и адаптивный дизайн, чтобы открытка одинаково хорошо смотрелась на телефоне, планшете и компьютере. Это упрощает создание даже для начинающих пользователей.
</a:t>
            </a:r>
            <a:endParaRPr lang="en-US" sz="1092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отправки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Облачное хранение и отправка по дате позволяют заранее подготовить поздравление и передать его в нужный день. Это удобно для школьных проектов, дней рождения и праздничных рассылок.
</a:t>
            </a:r>
            <a:endParaRPr lang="en-US" sz="11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2052986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и электронная открытка: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в чём каждый формат сильнее и для каких ситуаций он подходит лучше.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открытка ценится за материальность и личный жест, а электронная выигрывает в скорости, доступности и удобстве для школьного общения.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общим свойствам бумажных и электронных открыток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78633"/>
            <a:ext cx="194400" cy="155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78633"/>
            <a:ext cx="194400" cy="1555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цифровых поздравлений на английском языке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по имени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открытку с правильного имени адресата и уместного обращения. Даже короткий текст выглядит внимательнее, если имя написано без ошибок и соответствует возрасту и отношениям.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тон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учителей, родителей и взрослых лучше выбирать спокойные формулы вроде Dear… Best wishes и Sincerely. Такой стиль показывает уважение и подходит для официального или нейтрального поздравления.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Краткость и 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открытка должна быть короткой и понятной. Слишком длинный текст, сложные шутки или перегруженные фразы мешают быстро прочитать поздравление и уменьшают его выразительность.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Уместные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и оформление должны поддерживать тему, а не отвлекать от неё. Слишком яркие эффекты, громкий звук и лишние детали создают впечатление спешки и невнимательности.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элементы чаще встречаются в электронных открытках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оформление зависит от платформы и цели поздравления: школьная открытка часто проще, а праздничная версия может включать дополнительные эффекты.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 изображение составляют основу большинства открыток; остальные элементы усиливают впечатление, но используются выборочно и не всегда нужны.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элементов e-greeting cards в цифровых сервисах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цифровая гигиена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75" y="2257342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Проверенные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Открытка не должна вести на подозрительные сайты или требовать лишних разрешений. Безопаснее открывать только знакомые сервисы, особенно если поздравление пришло от неизвестного отправителя.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617916" y="2257288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 файлами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Изображения, архивы и вложения должны быть обычными и безопасными для открытия. Если файл выглядит необычно или система предупреждает об угрозе, лучше не запускать его.
</a:t>
            </a:r>
            <a:endParaRPr lang="en-US" sz="1068" dirty="0"/>
          </a:p>
        </p:txBody>
      </p:sp>
      <p:sp>
        <p:nvSpPr>
          <p:cNvPr id="12" name="Text 4"/>
          <p:cNvSpPr txBox="1"/>
          <p:nvPr/>
        </p:nvSpPr>
        <p:spPr>
          <a:xfrm>
            <a:off x="4822651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переписке не стоит указывать адрес, телефон, пароли и другую лишнюю информацию. Для поздравления достаточно имени адресата и короткого доброжелательного текста.
</a:t>
            </a:r>
            <a:endParaRPr lang="en-US" sz="1068" dirty="0"/>
          </a:p>
        </p:txBody>
      </p:sp>
      <p:sp>
        <p:nvSpPr>
          <p:cNvPr id="13" name="Text 5"/>
          <p:cNvSpPr txBox="1"/>
          <p:nvPr/>
        </p:nvSpPr>
        <p:spPr>
          <a:xfrm>
            <a:off x="7027409" y="2260163"/>
            <a:ext cx="17541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массовая рассылка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отправке открыток сразу многим людям важно не раскрывать чужие контакты и не пересылать сообщения без проверки. Это помогает сохранить уважение и избежать ошибок.
</a:t>
            </a:r>
            <a:endParaRPr lang="en-US" sz="104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открытки в школе и дома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Поздравление для 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экране появляется короткая открытка с простым фоном, крупным заголовком и одной понятной иллюстрацией. Ученики легко читают поздравление и видят, как английская фраза работает в реальной ситуации общения. Такой формат подходит для дня рождения одноклассника или общего праздника.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открытка помогает вежливо поблагодарить учителя после урока, классного мероприятия или праздника. Короткий текст на английском языке учит подбирать уважительное обращение, а аккуратный дизайн делает сообщение выразительным, но не слишком формальным.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праздник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открытка становится личным знаком внимания: её можно отправить родителям, бабушке или родственнику в день рождения, на Новый год или в другой важный день. Простые слова, тёплый тон и имя адресата делают поздравление особенно запоминающимся.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подходящий стиль открытки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 повода и адресата перейти к выбору языка, тона и оформления.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 электронных открытках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цифровые форматы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развитием интернета электронные открытки стали простым способом быстро отправить поздравление. Они заменили бумажную пересылку в тех случаях, когда важны скорость и удобство.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шаблоны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сервисы начали делать открытки удобными для телефонов. Появились адаптивные шаблоны, короткие видео и минималистичный дизайн, который легко открыть и прочитать на маленьком экране.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Персонализация сегодня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открытки всё чаще включают имя адресата, готовые поздравительные блоки и возможность быстро переслать сообщение в чат или соцсеть. Это делает цифровое поздравление частью повседневного общения.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88415"/>
            <a:ext cx="4867800" cy="16536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оценивают в хорошей электронной открытке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оценке важно смотреть не только на оформление, но и на то, насколько открытка понятна, уместна и удобна для получателя.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открытка сочетает понятный текст, аккуратный вид и уместный стиль; если один из элементов нарушен, впечатление сразу становится слабее.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цифровых поздравлений в учебной практике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электронные открытки важны для школьного изучения английского языка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открытки помогают учить английский язык через понятную и полезную практику: короткий текст, вежливое обращение и точный выбор слов. Это удобный способ говорить по-английски о праздниках и внимании к людям.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2026-05-31T01:37:54Z</dcterms:created>
  <dcterms:modified xsi:type="dcterms:W3CDTF">2026-05-31T01:37:54Z</dcterms:modified>
</cp:coreProperties>
</file>