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работы: что делают люди после зимы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зимы двор, сад и парк оживают, а работы становится больше.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весной работы прибавляется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всё замирает, а весной природа просыпается. Тает снег, появляется мусор, почва теплеет, а на ветках набухают почки. Людям нужно навести порядок и помочь растениям начать новый рост.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двор и дорожки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5020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дорожек убирают бумажки, камешки, сухие листья и ветки. После такой уборки идти по двору становится удобнее, а место выглядит аккуратным и ухоженным.
</a:t>
            </a:r>
            <a:endParaRPr lang="en-US" sz="1244" dirty="0"/>
          </a:p>
        </p:txBody>
      </p:sp>
      <p:sp>
        <p:nvSpPr>
          <p:cNvPr id="12" name="Text 3"/>
          <p:cNvSpPr txBox="1"/>
          <p:nvPr/>
        </p:nvSpPr>
        <p:spPr>
          <a:xfrm>
            <a:off x="550700" y="2676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Подметаем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подметают песок и землю, которые принесло ветром или растопил снег. Чистые дорожки помогают гулять безопасно и не спотыкаться о лишние мелочи.
</a:t>
            </a:r>
            <a:endParaRPr lang="en-US" sz="1229" dirty="0"/>
          </a:p>
        </p:txBody>
      </p:sp>
      <p:sp>
        <p:nvSpPr>
          <p:cNvPr id="13" name="Text 4"/>
          <p:cNvSpPr txBox="1"/>
          <p:nvPr/>
        </p:nvSpPr>
        <p:spPr>
          <a:xfrm>
            <a:off x="550700" y="3851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порядок вокруг дома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двор очищен, вокруг дома становится светлее и приятнее. Весенняя уборка показывает, что после зимы можно быстро вернуть месту красоту и порядок.
</a:t>
            </a:r>
            <a:endParaRPr lang="en-US" sz="12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 клумбах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52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Снимают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клумб осторожно убирают зимние покрытия, чтобы растениям хватало света и воздуха. Так можно увидеть, какие ростки уже показались из земли после холодов.
</a:t>
            </a:r>
            <a:endParaRPr lang="en-US" sz="1089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0840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Разрыхляют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стала твёрдой, её аккуратно рыхлят. Тогда корням легче дышать, а вода лучше проходит внутрь и помогает цветам расти крепкими.
</a:t>
            </a:r>
            <a:endParaRPr lang="en-US" sz="1089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049279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одними из первых раскрываются крокусы, тюльпаны и нарциссы. Их яркие лепестки будто говорят: зима уже отступила, можно радоваться краскам.
</a:t>
            </a:r>
            <a:endParaRPr lang="en-US" sz="1089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890154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 молодыми ростками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клумбах важно не повредить нежные ростки, которые только начинают расти. К ним относятся очень бережно, чтобы маленькие растения спокойно крепли и радовали потом цветением.
</a:t>
            </a:r>
            <a:endParaRPr lang="en-US" sz="10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409" y="1543934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1625" y="2958918"/>
            <a:ext cx="37935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земле нужен уход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землю рыхлят, в ней появляются маленькие промежутки для воздуха. Корни растений дышат лучше и быстрее получают силы для роста, листьев и цветов.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подсохла, её поливают осторожно, без сильной струи. Вода должна впитаться спокойно, чтобы не размыть землю и не повредить маленькие всходы.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молодых растениях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бережно ухаживают за молодыми ростками. Они ещё слабые, поэтому им легко сломаться или засохнуть, если почву не поливать и не рыхлить вовремя.
</a:t>
            </a:r>
            <a:endParaRPr lang="en-US" sz="9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сеют весной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грядки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только земля прогревается, в неё сеют редис, укроп и морковь. Эти растения любят весеннюю прохладу и быстро показывают первые зелёные ростки.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высевают горох, свёклу и цветы. Семена кладут неглубоко и оставляют место между ними, чтобы каждому ростку хватило света, воды и пространства.
</a:t>
            </a:r>
            <a:endParaRPr lang="en-US" sz="1056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Рассада в теплице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теплицах заранее выращивают томаты и перец. Там растения растут под присмотром, а потом их пересаживают на грядки, когда на улице станет теплее.
</a:t>
            </a:r>
            <a:endParaRPr lang="en-US" sz="10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день и белый ствол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солнце уже греет, но коре деревьев это не всегда полезно. Белая побелка помогает стволу не перегреваться и защищает его от резких перемен погоды. Особенно заметно это у яблонь и вишен, которые стоят в саду как аккуратные стражи.
</a:t>
            </a:r>
            <a:endParaRPr lang="en-US" sz="880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деревьях в парке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Побелка делает деревья не только заметными, но и защищёнными. Раствор помогает сохранить кору здоровой, а ещё отпугивает часть вредителей. Когда стволы белые, парк выглядит очень опрятно, будто деревья надели праздничные фартуки.
</a:t>
            </a:r>
            <a:endParaRPr lang="en-US" sz="885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стволы становятся белыми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ветки нужно убрать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715400" y="1150200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Осматриваем 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смотрят, какие ветки сухие, сломанные или больные. Их нужно убрать, чтобы дерево не тратило силы на лишнее и могло выпускать новые листья.
</a:t>
            </a:r>
            <a:endParaRPr lang="en-US" sz="1064" dirty="0"/>
          </a:p>
        </p:txBody>
      </p:sp>
      <p:sp>
        <p:nvSpPr>
          <p:cNvPr id="12" name="Text 3"/>
          <p:cNvSpPr txBox="1"/>
          <p:nvPr/>
        </p:nvSpPr>
        <p:spPr>
          <a:xfrm>
            <a:off x="5086100" y="19314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обрезки берут подходящие инструменты и делают всё осторожно. Рядом обязательно должны быть взрослые, потому что ветки могут быть тяжёлыми и колючими.
</a:t>
            </a:r>
            <a:endParaRPr lang="en-US" sz="1064" dirty="0"/>
          </a:p>
        </p:txBody>
      </p:sp>
      <p:sp>
        <p:nvSpPr>
          <p:cNvPr id="13" name="Text 4"/>
          <p:cNvSpPr txBox="1"/>
          <p:nvPr/>
        </p:nvSpPr>
        <p:spPr>
          <a:xfrm>
            <a:off x="5271438" y="27127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Даем растениям силы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обрезки растения легче растут и быстрее покрываются новыми побегами. Им не мешают старые и слабые ветки, поэтому они могут цвести и зеленеть лучше.
</a:t>
            </a:r>
            <a:endParaRPr lang="en-US" sz="10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садом и огородом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сорняки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из грядок выдёргивают сорняки, чтобы они не мешали овощам и цветам. Если не убрать лишние растения вовремя, им достанется вода и питание.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Готовят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разравнивают и делают мягкой, чтобы в неё было удобно сеять семена. В такой земле маленьким росткам легче пробиваться к солнцу.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Подкармливают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Садовым растениям добавляют питание, чтобы они быстрее крепли после зимы. Хороший уход помогает деревьям, кустам и цветам расти здоровыми и сильными.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Проветривают теплицы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теплицах открывают форточки, чтобы туда заходил свежий воздух. Ещё там следят за светом и теплом, потому что растения любят, когда им не слишком жарко и не слишком холодно.
</a:t>
            </a:r>
            <a:endParaRPr lang="en-US" sz="11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после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ветра в парке часто лежат сломанные ветки и сухие листья. Работники подметают дорожки, убирают мусор и приводят в порядок скамейки. После этого по аллеям снова приятно гулять, а птицам почти хочется петь громче.
</a:t>
            </a:r>
            <a:endParaRPr lang="en-US" sz="918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где удобно играть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весной собирают песок, сухую траву и всё, что осталось после зимы. Когда становится чисто, детям легче играть, а взрослым — отдыхать во дворе без лишнего беспорядка. Порядок сразу делает место дружелюбнее.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порядок в парке и во дворе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11314"/>
            <a:ext cx="529800" cy="42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09422"/>
            <a:ext cx="529800" cy="470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94675"/>
            <a:ext cx="529800" cy="423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94750"/>
            <a:ext cx="529800" cy="423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весной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и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планируют работу, распределяют задания и следят за порядком. Они убирают двор, помогают с посадками и объясняют детям, как работать аккуратно и без лишней спешки.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Дворники и садовники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Дворники подметают дорожки и собирают мусор, а садовники ухаживают за клумбами и деревьями. Их труд особенно заметен там, где после зимы осталось много сухих листьев и веток.
</a:t>
            </a:r>
            <a:endParaRPr lang="en-US" sz="940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помогать в простых делах: собирать бумажки, подметать землю, поливать цветы. Такая работа учит бережному отношению к природе и показывает, что порядок создаётся общими усилиями.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приходят по доброй воле, чтобы сделать улицы, парки и дворы чище. Они работают дружно, быстро и с хорошим настроением, поэтому дело идёт легче для всех.
</a:t>
            </a:r>
            <a:endParaRPr lang="en-US" sz="10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502050"/>
            <a:ext cx="3530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Надень защиту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работой нужно надеть перчатки и закрытую обувь. Они защищают руки и ноги от грязи, сучков, колючек и случайных царапин, которые легко получить во дворе или саду.
</a:t>
            </a:r>
            <a:endParaRPr lang="en-US" sz="1046" dirty="0"/>
          </a:p>
        </p:txBody>
      </p:sp>
      <p:sp>
        <p:nvSpPr>
          <p:cNvPr id="12" name="Text 3"/>
          <p:cNvSpPr txBox="1"/>
          <p:nvPr/>
        </p:nvSpPr>
        <p:spPr>
          <a:xfrm>
            <a:off x="550700" y="2344638"/>
            <a:ext cx="3530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опасное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брать в руки острые предметы, сломанные ветки и незнакомые растения. Они могут поранить или вызвать раздражение, поэтому лучше сразу позвать взрослого и отойти в сторону.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550700" y="3187225"/>
            <a:ext cx="3530700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— взрослым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ветки, тяжёлые мешки и садовые инструменты должны переносить взрослые. Детям безопаснее выполнять лёгкие поручения, чтобы не устать и не получить травму.
</a:t>
            </a:r>
            <a:endParaRPr lang="en-US" sz="1069" dirty="0"/>
          </a:p>
        </p:txBody>
      </p:sp>
      <p:sp>
        <p:nvSpPr>
          <p:cNvPr id="14" name="Text 5"/>
          <p:cNvSpPr txBox="1"/>
          <p:nvPr/>
        </p:nvSpPr>
        <p:spPr>
          <a:xfrm>
            <a:off x="550700" y="4053800"/>
            <a:ext cx="3530700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Помой руки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 обязательно вымой руки с мылом, даже если они кажутся чистыми. Так смываются земля, пыль и мелкие частицы, которые могут остаться после работы на улице.
</a:t>
            </a:r>
            <a:endParaRPr lang="en-US" sz="10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весны в природе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снег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становится теплее, и снег начинает оседать и таять. Появляются проталины, а по ним уже можно заметить, как земля медленно освобождается от зимней шубы.
</a:t>
            </a:r>
            <a:endParaRPr lang="en-US" sz="1005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5905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Бегут ручейки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Талые воды собираются в маленькие ручьи и весело бегут по дорожкам и канавкам. Они напоминают, что весна пришла не только в календаре, но и в природе.
</a:t>
            </a:r>
            <a:endParaRPr lang="en-US" sz="1005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5679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Просыпаются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набухают почки, и деревья готовятся выпускать новые листья. Пока они ещё маленькие, но уже видно: жизнь в саду и парке снова оживает.
</a:t>
            </a:r>
            <a:endParaRPr lang="en-US" sz="1005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283425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Слышно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чаще слышны пение птиц и жужжание насекомых, а зелёная травка растёт быстрее на солнце. Всё вокруг будто просыпается и начинает новый тёплый сезон.
</a:t>
            </a:r>
            <a:endParaRPr lang="en-US" sz="10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дела в саду и в поле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деревьями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осматривают деревья и кусты, убирают сухие части, рыхлят почву и помогают растениям быстрее проснуться. Так они легче трогаются в рост и дают крепкие побеги.
</a:t>
            </a:r>
            <a:endParaRPr lang="en-US" sz="117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 землю разравнивают, очищают от лишней травы и готовят к посеву. Важно, чтобы почва была мягкой, влажной и удобной для семян, иначе им будет трудно прорастать.
</a:t>
            </a:r>
            <a:endParaRPr lang="en-US" sz="1165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будущем урожае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закладывают основу для овощей, ягод и хлебных растений. От погоды и ухода людей зависит, насколько сильными вырастут будущие растения и каким будет урожай осенью.
</a:t>
            </a:r>
            <a:endParaRPr lang="en-US" sz="10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убирают улицы, дворы и скверы, а в деревне больше заботы в саду, на огороде и в теплице. Работа разная, но цель одна — порядок и красота.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содержания презентации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среды, где весной по-разному наводят порядок, — город и деревня.
</a:t>
            </a:r>
            <a:endParaRPr lang="en-US" sz="27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украшают весну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клумбы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Тюльпаны, нарциссы и примулы делают клумбы особенно нарядными. После зимы их цветы выглядят как маленькие фонарики, которые сразу поднимают настроение прохожим.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растения привлекают пчёл и других полезных насекомых. Они собирают нектар и помогают растениям размножаться, а значит, в природе становится ещё больше жизни.
</a:t>
            </a:r>
            <a:endParaRPr lang="en-US" sz="1114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 дома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цветы распускаются во дворе или парке, место кажется светлее и уютнее. Даже обычная дорожка рядом с клумбой становится похожей на праздничную аллею.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посадками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цветы хорошо росли, землю вокруг них рыхлят, поливают и очищают от сорняков. Тогда нежные ростки не мешают друг другу и спокойно тянутся к солнцу.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в теплице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502050"/>
            <a:ext cx="3530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теплице растения защищены от холодного ветра и ночных заморозков. Там легче удержать нужную температуру, чтобы молодые ростки не простудились, как настоящие капризули.
</a:t>
            </a:r>
            <a:endParaRPr lang="en-US" sz="1065" dirty="0"/>
          </a:p>
        </p:txBody>
      </p:sp>
      <p:sp>
        <p:nvSpPr>
          <p:cNvPr id="12" name="Text 3"/>
          <p:cNvSpPr txBox="1"/>
          <p:nvPr/>
        </p:nvSpPr>
        <p:spPr>
          <a:xfrm>
            <a:off x="550700" y="2344638"/>
            <a:ext cx="3530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 светом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нужен свет, поэтому в теплице проверяют, чтобы им хватало солнца. Если света мало, рассада вытягивается и становится слабой, а этого допускать не хочется.
</a:t>
            </a:r>
            <a:endParaRPr lang="en-US" sz="1078" dirty="0"/>
          </a:p>
        </p:txBody>
      </p:sp>
      <p:sp>
        <p:nvSpPr>
          <p:cNvPr id="13" name="Text 4"/>
          <p:cNvSpPr txBox="1"/>
          <p:nvPr/>
        </p:nvSpPr>
        <p:spPr>
          <a:xfrm>
            <a:off x="550700" y="3187225"/>
            <a:ext cx="3530700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Поливают бережно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делают аккуратно, без сильной струи, чтобы не размыть землю и не сломать нежные стебли. В теплице особенно важно сохранять влагу, но не превращать грядки в лужи.
</a:t>
            </a:r>
            <a:endParaRPr lang="en-US" sz="1025" dirty="0"/>
          </a:p>
        </p:txBody>
      </p:sp>
      <p:sp>
        <p:nvSpPr>
          <p:cNvPr id="14" name="Text 5"/>
          <p:cNvSpPr txBox="1"/>
          <p:nvPr/>
        </p:nvSpPr>
        <p:spPr>
          <a:xfrm>
            <a:off x="550700" y="4053800"/>
            <a:ext cx="3530700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Выращивают рассаду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теплице подрастают томаты, перец и другие растения, пока на улице ещё прохладно. Потом крепкую рассаду можно пересадить в открытый грунт, когда придёт тепло.
</a:t>
            </a:r>
            <a:endParaRPr lang="en-US" sz="10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весенний труд важен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природе проснуться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зимы растениям нужен уход, чтобы они быстрее пошли в рост. Когда люди убирают сухие остатки и поливают землю, природа словно делает первый глубокий вдох.
</a:t>
            </a:r>
            <a:endParaRPr lang="en-US" sz="1147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землю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почву рыхлят, подкармливают и готовят к новым посадкам. Мягкая земля лучше пропускает воздух и воду, а значит, корни растений могут крепче расти.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уют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двор, сад и парк выглядят ухоженно и радуют глаз. После весенней уборки там приятнее гулять, играть и отдыхать всей семьёй.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2946" y="3129007"/>
            <a:ext cx="37935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57126"/>
            <a:ext cx="559500" cy="4973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46366"/>
            <a:ext cx="559500" cy="44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помочь ребёнок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аккуратно собрать бумажки и лёгкий мусор в пакет. Это простое дело быстро делает дорожку чище и показывает, что даже маленькая помощь полезна.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Полить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Поливать растения можно вместе со взрослым, используя небольшую лейку. Цветы любят такую заботу, а ребёнок видит, как его помощь сразу приносит пользу.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Подмести дорожку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лёгкая метла, можно осторожно подмести сухую землю и песок. Главное — работать неторопливо, чтобы мусор не разлетался во все стороны, как весёлые искры.
</a:t>
            </a:r>
            <a:endParaRPr lang="en-US" sz="913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 лёгкими вещами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подать перчатки, принести маленький пакет или помочь нести нетяжёлую вещь. Так работа идёт дружнее, а у ребёнка появляется чувство участия и важного дела.
</a:t>
            </a:r>
            <a:endParaRPr lang="en-US" sz="9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начинается с заботы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работы помогают природе проснуться, а людям — увидеть вокруг больше чистоты, света и красок. Когда все немного помогают, мир становится дружнее, аккуратнее и намного веселее.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2026-05-25T17:43:30Z</dcterms:created>
  <dcterms:modified xsi:type="dcterms:W3CDTF">2026-05-25T17:43:30Z</dcterms:modified>
</cp:coreProperties>
</file>