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простых эмоций к чувствам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короткое переживание превращается в тёплое чувство?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себя и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классе особенно важно замечать свои переживания, уметь называть их словами и понимать, что эмоция бывает мгновенной, а чувство — более длительным.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эмоция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возникает почти сразу после события и помогает быстро сориентироваться. Она подсказывает, что происходит сейчас, и как лучше отреагировать, не теряя времени.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часто видны со стороны: меняются лицо, голос, поза и движения. Поэтому по ним можно догадаться, что чувствует человек в этот момент.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бывают приятными, неприятными и смешанными. К ним относятся радость, страх, злость, удивление и грусть — знакомые каждому школьнику состояния.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эмоции видны на лице и в теле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обычно узнают по улыбке, блестящим глазам и лёгким движениям. Человек будто светлеет изнутри, и это видно даже без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злость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может выдать себя широко открытыми глазами, напряжёнными плечами и быстрым сердцебиением. Злость часто заметна по сжатым губам, нахмуренным бровям и резким жестам.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898749"/>
            <a:ext cx="423000" cy="436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33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2034840"/>
            <a:ext cx="396113" cy="45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33468"/>
            <a:ext cx="423000" cy="4366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эмоции, знакомые детям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Появляется, когда что-то получилось, случилось хорошее событие или кто-то порадовал. Она помогает замечать приятные моменты и делиться ими с другими.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Возникает, когда что-то не удалось, кого-то не хватает или случилась неприятность. Грусть помогает понять, что человеку нужна поддержка и доброе слово.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Сигнализирует об опасности или неизвестности. Он помогает быть осторожнее, остановиться, осмотреться и не делать поспешных шагов.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Появляется, когда что-то мешает, нарушает правила или кажется несправедливым. Она подсказывает, что ситуацию нужно решить, а не терпеть молча.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при неожиданном событии. Оно помогает быстро обратить внимание на новое, рассмотреть ситуацию и понять, что изменилось вокруг.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эмоция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человек быстро замечает событие, оценивает его и выбирает действие.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эмоции быстро меняются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происходит что-то приятное, радость появляется сразу. Она помогает заметить хорошее событие и разделить его с другими, пока впечатление ещё свежее.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нужны для быстрой реакции, поэтому они не задерживаются надолго. Они словно сигнальные огоньки: вспыхнули, подсказали, что делать, и стали слабее.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опасна, страх помогает отойти в сторону, спрятаться или позвать взрослого. Так человек успевает защитить себя и не растеряться.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эмоции сменяют друг друга очень быстро: испуг, потом облегчение, а затем смех. Это нормально — разные переживания могут идти одно за другим.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— это более глубокое и длительное внутреннее переживание. Оно связано не только с событием, но и с отношениями, памятью и личным опытом.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чувствам относятся дружба, доверие, благодарность, любовь к близким, обида, стыд и гордость. Они помогают человеку строить тёплые связи с другими людьми.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переживаний помогают понять, что происходит внутри человека: краткие эмоции и более длительные чувства.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их полезно: эмоция показывает быстрый отклик, а чувство рассказывает о том, что складывается со временем.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эмоции становятся чувствами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Приятная встреча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радость или симпатия. Человек замечает, что рядом с кем-то ему хорошо и спокойно.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Доверие и привязанность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добрых моментов становится больше, появляется уверенность в другом человеке. Рядом с ним хочется быть ещё чаще.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Повторяющиеся добрые дела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игры, помощь и вежливые слова делают общение приятным. Хорошие впечатления начинают складываться одно к одному.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Тёплое чувство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из многих приятных переживаний вырастает дружба или забота. Такое чувство уже держится долго и укрепляет отношения.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радости к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приятных эмоций к прочному чувству строится через повторяющиеся добрые события и общение.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помогают в отношениях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появляются обида, ссора или недоверие, отношения портятся. Извинение, честный разговор и умение слушать возвращают тепло и помогают снова быть рядом без лишних колкостей.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чувства делают людей внимательнее друг к другу: уважение, забота и благодарность помогают слышать, поддерживать и не ранить словом даже в трудный день.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во дворе добрые чувства помогают дружить: симпатия, доверие и желание помочь делают совместные дела спокойнее, а общение — приятнее и честнее.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называть свои чувства словами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злюсь» — и это уже понятнее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Петя нахмурился и молча отвернулся. Потом он сказал: «Я злюсь, потому что мою башню задели». Сразу стало ясно, что случилось, и ребята смогли исправить ситуацию, а не гадать, почему он сердится.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попросить помощь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пришла домой и тихо сказала: «Мне обидно и немного страшно». Мама поняла, что дочке нужна не нотация, а поддержка. Когда чувство названо словами, оно меньше пугает и легче становится поделиться им с другими.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чувства показывают, что сердце умеет чувствовать не только одно состояние. Чем лучше ребёнок замечает такие переживания, тем легче ему понять себя без лишней путаницы.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смеётся и переживает в один и тот же миг. Например, шутка друзей радует, но важная перемена всё же заставляет немного тревожиться.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 соревновании можно гордиться собой, но немного грустить, что игра закончилась. Так бывает, когда приятный момент уже ушёл, а воспоминание ещё осталось.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первым днём в новой школе ребёнок может одновременно радоваться и волноваться. Это нормально: одно событие вызывает сразу несколько переживаний, и все они могут быть настоящими.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чувства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своё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заметить эмоцию, связать её с событием и выбрать спокойное действие.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2298" y="2026325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1823" y="2872188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410" y="203542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96210" y="2872200"/>
            <a:ext cx="20212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28748" y="3427220"/>
            <a:ext cx="317700" cy="2541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справиться с сильными эмоциями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14650" y="17590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вдох и выдох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дыхание помогает телу успокоиться, а мысли становятся ровнее. Когда дыхание медленнее, злость или страх уже не подскакивают так резко, как мячик.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161375" y="2687688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воды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глотков воды помогают переключиться и немного снять напряжение. Этот простой способ особенно полезен, когда хочется сразу расплакаться, накричать или убежать.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416810" y="175904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пяти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посчитать до пяти, появляется короткая пауза. За это время можно не наговорить лишнего и лучше понять, что именно случилось и почему внутри так шумно.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73635" y="26909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прогулка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Пройтись по коридору, двору или комнате — значит дать телу движение. После прогулки легче заметить, что эмоция уже стала тише и яснее.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2959660" y="39091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 взрослым
</a:t>
            </a:r>
            <a:pPr algn="ctr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спокойно рассказать о случившемся маме, папе, учителю или другому взрослому. Тогда становится понятнее, это обида, страх, злость или разочарование.
</a:t>
            </a:r>
            <a:endParaRPr lang="en-US" sz="10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спор, потом дружба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герои часто начинают с ссоры: кто-то сердится, кто-то обижается, а кто-то громко возмущается. Но потом они находят общий путь, помогают друг другу и понимают, что дружба приятнее спора.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Храбрый герой и доброе сердце
</a:t>
            </a:r>
            <a:pPr algn="l" indent="0" marL="0">
              <a:lnSpc>
                <a:spcPct val="130039"/>
              </a:lnSpc>
              <a:buNone/>
            </a:pPr>
            <a:r>
              <a:rPr lang="en-US" sz="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смелый персонаж может сначала испугаться или разозлиться, а потом сделать доброе дело. Из короткой эмоции вырастает чувство заботы, и герой уже не хочет только победить — ему важно помочь другим.
</a:t>
            </a:r>
            <a:endParaRPr lang="en-US" sz="127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чувства в сказках и мультфильмах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эмоции и чувства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у человека не было эмоций, он пропускал бы важные события вокруг себя. Мир стал бы скучным и слишком тихим, как будто кто-то убавил звук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работают как быстрый сигнал: они помогают заметить опасность, радость или неожиданность. Без такого сигнала человеку было бы труднее вовремя отойти, улыбнуться или попросить помощи.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делают отношения тёплыми и прочными. Благодаря им люди умеют дружить, заботиться, благодарить и помнить добрые поступки не один день, а гораздо дольше.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не было чувств, не возникали бы настоящая близость и доверие. Тогда было бы труднее радоваться успехам близких, переживать за них и помогать им по-настоящему.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появляется быстро и помогает сразу среагировать на событие. Она похожа на короткую вспышку, которая подсказывает: «Смотри внимательнее!»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понимает разницу между ними, ему легче дружить, мириться и говорить о себе. А ещё проще замечать, что внутри не просто «что-то не так», а вполне понятное переживание.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развивается медленнее и живёт дольше. Оно складывается из общения, повторяющихся поступков, памяти и того, как люди относятся друг к другу каждый день.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переходе от эмоций к чувствам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от вспышки к сердечному переживанию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быстрая эмоция, а потом может вырасти настоящее чувство. Чем больше в жизни добрых слов, общения и заботы, тем легче понимать себя, других и свои переживания.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2026-05-21T08:19:53Z</dcterms:created>
  <dcterms:modified xsi:type="dcterms:W3CDTF">2026-05-21T08:19:53Z</dcterms:modified>
</cp:coreProperties>
</file>